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8" r:id="rId1"/>
  </p:sldMasterIdLst>
  <p:notesMasterIdLst>
    <p:notesMasterId r:id="rId13"/>
  </p:notesMasterIdLst>
  <p:handoutMasterIdLst>
    <p:handoutMasterId r:id="rId14"/>
  </p:handoutMasterIdLst>
  <p:sldIdLst>
    <p:sldId id="262" r:id="rId2"/>
    <p:sldId id="267" r:id="rId3"/>
    <p:sldId id="268" r:id="rId4"/>
    <p:sldId id="270" r:id="rId5"/>
    <p:sldId id="269" r:id="rId6"/>
    <p:sldId id="275" r:id="rId7"/>
    <p:sldId id="273" r:id="rId8"/>
    <p:sldId id="271" r:id="rId9"/>
    <p:sldId id="272" r:id="rId10"/>
    <p:sldId id="274" r:id="rId11"/>
    <p:sldId id="26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ds Bjerregaard Kristensen" initials="MBK" lastIdx="1" clrIdx="0">
    <p:extLst>
      <p:ext uri="{19B8F6BF-5375-455C-9EA6-DF929625EA0E}">
        <p15:presenceInfo xmlns:p15="http://schemas.microsoft.com/office/powerpoint/2012/main" userId="6175b196532bdee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F7748B-8648-4112-B884-82C575ADC678}" v="398" dt="2021-06-15T10:08:35.7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89" autoAdjust="0"/>
    <p:restoredTop sz="94630" autoAdjust="0"/>
  </p:normalViewPr>
  <p:slideViewPr>
    <p:cSldViewPr snapToGrid="0" showGuides="1">
      <p:cViewPr>
        <p:scale>
          <a:sx n="100" d="100"/>
          <a:sy n="100" d="100"/>
        </p:scale>
        <p:origin x="438" y="258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ds Bjerregaard Kristensen" userId="6175b196532bdee4" providerId="LiveId" clId="{E3F7748B-8648-4112-B884-82C575ADC678}"/>
    <pc:docChg chg="undo redo custSel addSld delSld modSld sldOrd">
      <pc:chgData name="Mads Bjerregaard Kristensen" userId="6175b196532bdee4" providerId="LiveId" clId="{E3F7748B-8648-4112-B884-82C575ADC678}" dt="2021-06-15T10:24:03.426" v="2662" actId="20577"/>
      <pc:docMkLst>
        <pc:docMk/>
      </pc:docMkLst>
      <pc:sldChg chg="mod ord modShow">
        <pc:chgData name="Mads Bjerregaard Kristensen" userId="6175b196532bdee4" providerId="LiveId" clId="{E3F7748B-8648-4112-B884-82C575ADC678}" dt="2021-06-15T06:40:17.989" v="1183"/>
        <pc:sldMkLst>
          <pc:docMk/>
          <pc:sldMk cId="2154793828" sldId="260"/>
        </pc:sldMkLst>
      </pc:sldChg>
      <pc:sldChg chg="del">
        <pc:chgData name="Mads Bjerregaard Kristensen" userId="6175b196532bdee4" providerId="LiveId" clId="{E3F7748B-8648-4112-B884-82C575ADC678}" dt="2021-06-15T05:01:14.601" v="0" actId="47"/>
        <pc:sldMkLst>
          <pc:docMk/>
          <pc:sldMk cId="26349300" sldId="261"/>
        </pc:sldMkLst>
      </pc:sldChg>
      <pc:sldChg chg="modSp mod">
        <pc:chgData name="Mads Bjerregaard Kristensen" userId="6175b196532bdee4" providerId="LiveId" clId="{E3F7748B-8648-4112-B884-82C575ADC678}" dt="2021-06-15T05:02:29.052" v="124" actId="20577"/>
        <pc:sldMkLst>
          <pc:docMk/>
          <pc:sldMk cId="1287639316" sldId="262"/>
        </pc:sldMkLst>
        <pc:spChg chg="mod">
          <ac:chgData name="Mads Bjerregaard Kristensen" userId="6175b196532bdee4" providerId="LiveId" clId="{E3F7748B-8648-4112-B884-82C575ADC678}" dt="2021-06-15T05:02:22.785" v="108" actId="20577"/>
          <ac:spMkLst>
            <pc:docMk/>
            <pc:sldMk cId="1287639316" sldId="262"/>
            <ac:spMk id="9" creationId="{00000000-0000-0000-0000-000000000000}"/>
          </ac:spMkLst>
        </pc:spChg>
        <pc:spChg chg="mod">
          <ac:chgData name="Mads Bjerregaard Kristensen" userId="6175b196532bdee4" providerId="LiveId" clId="{E3F7748B-8648-4112-B884-82C575ADC678}" dt="2021-06-15T05:02:29.052" v="124" actId="20577"/>
          <ac:spMkLst>
            <pc:docMk/>
            <pc:sldMk cId="1287639316" sldId="262"/>
            <ac:spMk id="10" creationId="{00000000-0000-0000-0000-000000000000}"/>
          </ac:spMkLst>
        </pc:spChg>
      </pc:sldChg>
      <pc:sldChg chg="del">
        <pc:chgData name="Mads Bjerregaard Kristensen" userId="6175b196532bdee4" providerId="LiveId" clId="{E3F7748B-8648-4112-B884-82C575ADC678}" dt="2021-06-15T05:01:14.601" v="0" actId="47"/>
        <pc:sldMkLst>
          <pc:docMk/>
          <pc:sldMk cId="60893928" sldId="263"/>
        </pc:sldMkLst>
      </pc:sldChg>
      <pc:sldChg chg="del">
        <pc:chgData name="Mads Bjerregaard Kristensen" userId="6175b196532bdee4" providerId="LiveId" clId="{E3F7748B-8648-4112-B884-82C575ADC678}" dt="2021-06-15T05:01:14.601" v="0" actId="47"/>
        <pc:sldMkLst>
          <pc:docMk/>
          <pc:sldMk cId="1019013869" sldId="264"/>
        </pc:sldMkLst>
      </pc:sldChg>
      <pc:sldChg chg="del">
        <pc:chgData name="Mads Bjerregaard Kristensen" userId="6175b196532bdee4" providerId="LiveId" clId="{E3F7748B-8648-4112-B884-82C575ADC678}" dt="2021-06-15T05:01:14.601" v="0" actId="47"/>
        <pc:sldMkLst>
          <pc:docMk/>
          <pc:sldMk cId="2326540130" sldId="265"/>
        </pc:sldMkLst>
      </pc:sldChg>
      <pc:sldChg chg="del">
        <pc:chgData name="Mads Bjerregaard Kristensen" userId="6175b196532bdee4" providerId="LiveId" clId="{E3F7748B-8648-4112-B884-82C575ADC678}" dt="2021-06-15T05:01:14.601" v="0" actId="47"/>
        <pc:sldMkLst>
          <pc:docMk/>
          <pc:sldMk cId="2357701234" sldId="266"/>
        </pc:sldMkLst>
      </pc:sldChg>
      <pc:sldChg chg="addSp delSp modSp mod modClrScheme modAnim chgLayout">
        <pc:chgData name="Mads Bjerregaard Kristensen" userId="6175b196532bdee4" providerId="LiveId" clId="{E3F7748B-8648-4112-B884-82C575ADC678}" dt="2021-06-15T05:36:14.889" v="454"/>
        <pc:sldMkLst>
          <pc:docMk/>
          <pc:sldMk cId="3163109049" sldId="267"/>
        </pc:sldMkLst>
        <pc:spChg chg="mod ord">
          <ac:chgData name="Mads Bjerregaard Kristensen" userId="6175b196532bdee4" providerId="LiveId" clId="{E3F7748B-8648-4112-B884-82C575ADC678}" dt="2021-06-15T05:03:08.606" v="164" actId="700"/>
          <ac:spMkLst>
            <pc:docMk/>
            <pc:sldMk cId="3163109049" sldId="267"/>
            <ac:spMk id="2" creationId="{00000000-0000-0000-0000-000000000000}"/>
          </ac:spMkLst>
        </pc:spChg>
        <pc:spChg chg="del mod ord">
          <ac:chgData name="Mads Bjerregaard Kristensen" userId="6175b196532bdee4" providerId="LiveId" clId="{E3F7748B-8648-4112-B884-82C575ADC678}" dt="2021-06-15T05:03:08.606" v="164" actId="700"/>
          <ac:spMkLst>
            <pc:docMk/>
            <pc:sldMk cId="3163109049" sldId="267"/>
            <ac:spMk id="3" creationId="{00000000-0000-0000-0000-000000000000}"/>
          </ac:spMkLst>
        </pc:spChg>
        <pc:spChg chg="mod ord">
          <ac:chgData name="Mads Bjerregaard Kristensen" userId="6175b196532bdee4" providerId="LiveId" clId="{E3F7748B-8648-4112-B884-82C575ADC678}" dt="2021-06-15T05:03:08.606" v="164" actId="700"/>
          <ac:spMkLst>
            <pc:docMk/>
            <pc:sldMk cId="3163109049" sldId="267"/>
            <ac:spMk id="4" creationId="{00000000-0000-0000-0000-000000000000}"/>
          </ac:spMkLst>
        </pc:spChg>
        <pc:spChg chg="add mod ord">
          <ac:chgData name="Mads Bjerregaard Kristensen" userId="6175b196532bdee4" providerId="LiveId" clId="{E3F7748B-8648-4112-B884-82C575ADC678}" dt="2021-06-15T05:22:48.492" v="404" actId="14100"/>
          <ac:spMkLst>
            <pc:docMk/>
            <pc:sldMk cId="3163109049" sldId="267"/>
            <ac:spMk id="5" creationId="{23B00B07-B452-4D62-AFAE-B66C06D87718}"/>
          </ac:spMkLst>
        </pc:spChg>
        <pc:spChg chg="mod ord">
          <ac:chgData name="Mads Bjerregaard Kristensen" userId="6175b196532bdee4" providerId="LiveId" clId="{E3F7748B-8648-4112-B884-82C575ADC678}" dt="2021-06-15T05:03:08.606" v="164" actId="700"/>
          <ac:spMkLst>
            <pc:docMk/>
            <pc:sldMk cId="3163109049" sldId="267"/>
            <ac:spMk id="6" creationId="{00000000-0000-0000-0000-000000000000}"/>
          </ac:spMkLst>
        </pc:spChg>
        <pc:spChg chg="add del mod ord">
          <ac:chgData name="Mads Bjerregaard Kristensen" userId="6175b196532bdee4" providerId="LiveId" clId="{E3F7748B-8648-4112-B884-82C575ADC678}" dt="2021-06-15T05:03:10.168" v="165"/>
          <ac:spMkLst>
            <pc:docMk/>
            <pc:sldMk cId="3163109049" sldId="267"/>
            <ac:spMk id="7" creationId="{83989E29-F1CC-4520-8866-5819A6894984}"/>
          </ac:spMkLst>
        </pc:spChg>
        <pc:spChg chg="add mod">
          <ac:chgData name="Mads Bjerregaard Kristensen" userId="6175b196532bdee4" providerId="LiveId" clId="{E3F7748B-8648-4112-B884-82C575ADC678}" dt="2021-06-15T05:35:32.319" v="448" actId="20577"/>
          <ac:spMkLst>
            <pc:docMk/>
            <pc:sldMk cId="3163109049" sldId="267"/>
            <ac:spMk id="9" creationId="{F5248E25-96F7-4845-A9B0-27A69B97F7FC}"/>
          </ac:spMkLst>
        </pc:spChg>
        <pc:picChg chg="add mod modCrop">
          <ac:chgData name="Mads Bjerregaard Kristensen" userId="6175b196532bdee4" providerId="LiveId" clId="{E3F7748B-8648-4112-B884-82C575ADC678}" dt="2021-06-15T05:35:57.784" v="452" actId="1076"/>
          <ac:picMkLst>
            <pc:docMk/>
            <pc:sldMk cId="3163109049" sldId="267"/>
            <ac:picMk id="8" creationId="{6C7D0B55-E8F5-4051-834C-EFA3F31F32A7}"/>
          </ac:picMkLst>
        </pc:picChg>
        <pc:picChg chg="add mod">
          <ac:chgData name="Mads Bjerregaard Kristensen" userId="6175b196532bdee4" providerId="LiveId" clId="{E3F7748B-8648-4112-B884-82C575ADC678}" dt="2021-06-15T05:35:53.470" v="451" actId="1076"/>
          <ac:picMkLst>
            <pc:docMk/>
            <pc:sldMk cId="3163109049" sldId="267"/>
            <ac:picMk id="11" creationId="{89B0A906-7F58-49AA-84EA-D6BA540D64A6}"/>
          </ac:picMkLst>
        </pc:picChg>
        <pc:picChg chg="add mod">
          <ac:chgData name="Mads Bjerregaard Kristensen" userId="6175b196532bdee4" providerId="LiveId" clId="{E3F7748B-8648-4112-B884-82C575ADC678}" dt="2021-06-15T05:36:03.216" v="453" actId="1076"/>
          <ac:picMkLst>
            <pc:docMk/>
            <pc:sldMk cId="3163109049" sldId="267"/>
            <ac:picMk id="12" creationId="{BDDC245C-B7AF-4C44-8228-FF1661B04608}"/>
          </ac:picMkLst>
        </pc:picChg>
        <pc:picChg chg="add mod">
          <ac:chgData name="Mads Bjerregaard Kristensen" userId="6175b196532bdee4" providerId="LiveId" clId="{E3F7748B-8648-4112-B884-82C575ADC678}" dt="2021-06-15T05:36:03.216" v="453" actId="1076"/>
          <ac:picMkLst>
            <pc:docMk/>
            <pc:sldMk cId="3163109049" sldId="267"/>
            <ac:picMk id="13" creationId="{402747B2-AD31-41CD-AA2C-FBB1EC2FDB1B}"/>
          </ac:picMkLst>
        </pc:picChg>
        <pc:picChg chg="add mod">
          <ac:chgData name="Mads Bjerregaard Kristensen" userId="6175b196532bdee4" providerId="LiveId" clId="{E3F7748B-8648-4112-B884-82C575ADC678}" dt="2021-06-15T05:36:03.216" v="453" actId="1076"/>
          <ac:picMkLst>
            <pc:docMk/>
            <pc:sldMk cId="3163109049" sldId="267"/>
            <ac:picMk id="14" creationId="{E3B0AB1C-E106-41B7-A6F8-6A2803829B41}"/>
          </ac:picMkLst>
        </pc:picChg>
      </pc:sldChg>
      <pc:sldChg chg="addSp delSp modSp new mod">
        <pc:chgData name="Mads Bjerregaard Kristensen" userId="6175b196532bdee4" providerId="LiveId" clId="{E3F7748B-8648-4112-B884-82C575ADC678}" dt="2021-06-15T05:49:01.167" v="818" actId="20577"/>
        <pc:sldMkLst>
          <pc:docMk/>
          <pc:sldMk cId="831133430" sldId="268"/>
        </pc:sldMkLst>
        <pc:spChg chg="mod">
          <ac:chgData name="Mads Bjerregaard Kristensen" userId="6175b196532bdee4" providerId="LiveId" clId="{E3F7748B-8648-4112-B884-82C575ADC678}" dt="2021-06-15T05:37:23.208" v="471" actId="20577"/>
          <ac:spMkLst>
            <pc:docMk/>
            <pc:sldMk cId="831133430" sldId="268"/>
            <ac:spMk id="2" creationId="{A406037E-28A3-4041-BBA1-AA23DA4B1824}"/>
          </ac:spMkLst>
        </pc:spChg>
        <pc:spChg chg="mod">
          <ac:chgData name="Mads Bjerregaard Kristensen" userId="6175b196532bdee4" providerId="LiveId" clId="{E3F7748B-8648-4112-B884-82C575ADC678}" dt="2021-06-15T05:49:01.167" v="818" actId="20577"/>
          <ac:spMkLst>
            <pc:docMk/>
            <pc:sldMk cId="831133430" sldId="268"/>
            <ac:spMk id="3" creationId="{9C904B60-FC9D-4142-9293-B47F95BFFE22}"/>
          </ac:spMkLst>
        </pc:spChg>
        <pc:spChg chg="del">
          <ac:chgData name="Mads Bjerregaard Kristensen" userId="6175b196532bdee4" providerId="LiveId" clId="{E3F7748B-8648-4112-B884-82C575ADC678}" dt="2021-06-15T05:46:21.976" v="747"/>
          <ac:spMkLst>
            <pc:docMk/>
            <pc:sldMk cId="831133430" sldId="268"/>
            <ac:spMk id="4" creationId="{4573DC7E-EF34-4587-8CC3-B984871BFF06}"/>
          </ac:spMkLst>
        </pc:spChg>
        <pc:picChg chg="add mod">
          <ac:chgData name="Mads Bjerregaard Kristensen" userId="6175b196532bdee4" providerId="LiveId" clId="{E3F7748B-8648-4112-B884-82C575ADC678}" dt="2021-06-15T05:46:31.639" v="750" actId="14100"/>
          <ac:picMkLst>
            <pc:docMk/>
            <pc:sldMk cId="831133430" sldId="268"/>
            <ac:picMk id="7" creationId="{5736D47E-2845-422A-8902-BBFD03DD946C}"/>
          </ac:picMkLst>
        </pc:picChg>
        <pc:picChg chg="add mod">
          <ac:chgData name="Mads Bjerregaard Kristensen" userId="6175b196532bdee4" providerId="LiveId" clId="{E3F7748B-8648-4112-B884-82C575ADC678}" dt="2021-06-15T05:46:18.675" v="746" actId="1076"/>
          <ac:picMkLst>
            <pc:docMk/>
            <pc:sldMk cId="831133430" sldId="268"/>
            <ac:picMk id="8" creationId="{135AA038-260D-471F-8955-C53173C6874A}"/>
          </ac:picMkLst>
        </pc:picChg>
        <pc:picChg chg="add mod">
          <ac:chgData name="Mads Bjerregaard Kristensen" userId="6175b196532bdee4" providerId="LiveId" clId="{E3F7748B-8648-4112-B884-82C575ADC678}" dt="2021-06-15T05:46:37.199" v="751" actId="1076"/>
          <ac:picMkLst>
            <pc:docMk/>
            <pc:sldMk cId="831133430" sldId="268"/>
            <ac:picMk id="9" creationId="{E47A0B28-894D-402F-8518-4B994302DBE2}"/>
          </ac:picMkLst>
        </pc:picChg>
      </pc:sldChg>
      <pc:sldChg chg="del">
        <pc:chgData name="Mads Bjerregaard Kristensen" userId="6175b196532bdee4" providerId="LiveId" clId="{E3F7748B-8648-4112-B884-82C575ADC678}" dt="2021-06-15T05:01:18.924" v="1" actId="47"/>
        <pc:sldMkLst>
          <pc:docMk/>
          <pc:sldMk cId="3374693940" sldId="268"/>
        </pc:sldMkLst>
      </pc:sldChg>
      <pc:sldChg chg="del">
        <pc:chgData name="Mads Bjerregaard Kristensen" userId="6175b196532bdee4" providerId="LiveId" clId="{E3F7748B-8648-4112-B884-82C575ADC678}" dt="2021-06-15T05:01:18.924" v="1" actId="47"/>
        <pc:sldMkLst>
          <pc:docMk/>
          <pc:sldMk cId="3670793141" sldId="269"/>
        </pc:sldMkLst>
      </pc:sldChg>
      <pc:sldChg chg="addSp delSp modSp new mod">
        <pc:chgData name="Mads Bjerregaard Kristensen" userId="6175b196532bdee4" providerId="LiveId" clId="{E3F7748B-8648-4112-B884-82C575ADC678}" dt="2021-06-15T10:09:19.069" v="1967" actId="1076"/>
        <pc:sldMkLst>
          <pc:docMk/>
          <pc:sldMk cId="3684504608" sldId="269"/>
        </pc:sldMkLst>
        <pc:spChg chg="mod">
          <ac:chgData name="Mads Bjerregaard Kristensen" userId="6175b196532bdee4" providerId="LiveId" clId="{E3F7748B-8648-4112-B884-82C575ADC678}" dt="2021-06-15T05:50:53.329" v="850" actId="20577"/>
          <ac:spMkLst>
            <pc:docMk/>
            <pc:sldMk cId="3684504608" sldId="269"/>
            <ac:spMk id="2" creationId="{57273666-B691-41D1-8A27-52455E1D1670}"/>
          </ac:spMkLst>
        </pc:spChg>
        <pc:spChg chg="mod">
          <ac:chgData name="Mads Bjerregaard Kristensen" userId="6175b196532bdee4" providerId="LiveId" clId="{E3F7748B-8648-4112-B884-82C575ADC678}" dt="2021-06-15T09:53:30.457" v="1826" actId="20577"/>
          <ac:spMkLst>
            <pc:docMk/>
            <pc:sldMk cId="3684504608" sldId="269"/>
            <ac:spMk id="3" creationId="{9D314342-5A70-4945-86F5-9FC8F13FA9A8}"/>
          </ac:spMkLst>
        </pc:spChg>
        <pc:spChg chg="del">
          <ac:chgData name="Mads Bjerregaard Kristensen" userId="6175b196532bdee4" providerId="LiveId" clId="{E3F7748B-8648-4112-B884-82C575ADC678}" dt="2021-06-15T05:49:25.336" v="820"/>
          <ac:spMkLst>
            <pc:docMk/>
            <pc:sldMk cId="3684504608" sldId="269"/>
            <ac:spMk id="4" creationId="{E36C2569-8563-449E-BD83-BF2CE2EFB9E7}"/>
          </ac:spMkLst>
        </pc:spChg>
        <pc:spChg chg="add mod">
          <ac:chgData name="Mads Bjerregaard Kristensen" userId="6175b196532bdee4" providerId="LiveId" clId="{E3F7748B-8648-4112-B884-82C575ADC678}" dt="2021-06-15T09:53:42.486" v="1827" actId="1076"/>
          <ac:spMkLst>
            <pc:docMk/>
            <pc:sldMk cId="3684504608" sldId="269"/>
            <ac:spMk id="8" creationId="{598B1850-4314-4428-876A-A907151AD9CD}"/>
          </ac:spMkLst>
        </pc:spChg>
        <pc:spChg chg="add mod">
          <ac:chgData name="Mads Bjerregaard Kristensen" userId="6175b196532bdee4" providerId="LiveId" clId="{E3F7748B-8648-4112-B884-82C575ADC678}" dt="2021-06-15T10:08:14.695" v="1929" actId="1076"/>
          <ac:spMkLst>
            <pc:docMk/>
            <pc:sldMk cId="3684504608" sldId="269"/>
            <ac:spMk id="12" creationId="{25665704-6F9E-4FFB-AC9F-8C42DE312FB7}"/>
          </ac:spMkLst>
        </pc:spChg>
        <pc:spChg chg="add mod">
          <ac:chgData name="Mads Bjerregaard Kristensen" userId="6175b196532bdee4" providerId="LiveId" clId="{E3F7748B-8648-4112-B884-82C575ADC678}" dt="2021-06-15T10:09:19.069" v="1967" actId="1076"/>
          <ac:spMkLst>
            <pc:docMk/>
            <pc:sldMk cId="3684504608" sldId="269"/>
            <ac:spMk id="16" creationId="{993FE403-6516-40E5-9490-B9C042F86C11}"/>
          </ac:spMkLst>
        </pc:spChg>
        <pc:picChg chg="add mod">
          <ac:chgData name="Mads Bjerregaard Kristensen" userId="6175b196532bdee4" providerId="LiveId" clId="{E3F7748B-8648-4112-B884-82C575ADC678}" dt="2021-06-15T09:53:42.486" v="1827" actId="1076"/>
          <ac:picMkLst>
            <pc:docMk/>
            <pc:sldMk cId="3684504608" sldId="269"/>
            <ac:picMk id="7" creationId="{50805BC9-B61D-4BE0-88B8-C55BBE53A75F}"/>
          </ac:picMkLst>
        </pc:picChg>
        <pc:picChg chg="add mod">
          <ac:chgData name="Mads Bjerregaard Kristensen" userId="6175b196532bdee4" providerId="LiveId" clId="{E3F7748B-8648-4112-B884-82C575ADC678}" dt="2021-06-15T09:53:42.486" v="1827" actId="1076"/>
          <ac:picMkLst>
            <pc:docMk/>
            <pc:sldMk cId="3684504608" sldId="269"/>
            <ac:picMk id="10" creationId="{1755EAA0-0741-492E-ABA7-29E1F9D00800}"/>
          </ac:picMkLst>
        </pc:picChg>
        <pc:picChg chg="add mod">
          <ac:chgData name="Mads Bjerregaard Kristensen" userId="6175b196532bdee4" providerId="LiveId" clId="{E3F7748B-8648-4112-B884-82C575ADC678}" dt="2021-06-15T10:01:46.922" v="1835" actId="1076"/>
          <ac:picMkLst>
            <pc:docMk/>
            <pc:sldMk cId="3684504608" sldId="269"/>
            <ac:picMk id="15" creationId="{A4ADD486-FF80-415C-94BF-55936A316551}"/>
          </ac:picMkLst>
        </pc:picChg>
      </pc:sldChg>
      <pc:sldChg chg="addSp delSp modSp new mod ord">
        <pc:chgData name="Mads Bjerregaard Kristensen" userId="6175b196532bdee4" providerId="LiveId" clId="{E3F7748B-8648-4112-B884-82C575ADC678}" dt="2021-06-15T09:52:03.036" v="1799"/>
        <pc:sldMkLst>
          <pc:docMk/>
          <pc:sldMk cId="3542769114" sldId="270"/>
        </pc:sldMkLst>
        <pc:spChg chg="mod">
          <ac:chgData name="Mads Bjerregaard Kristensen" userId="6175b196532bdee4" providerId="LiveId" clId="{E3F7748B-8648-4112-B884-82C575ADC678}" dt="2021-06-15T05:56:07.669" v="1006" actId="20577"/>
          <ac:spMkLst>
            <pc:docMk/>
            <pc:sldMk cId="3542769114" sldId="270"/>
            <ac:spMk id="2" creationId="{DC990A16-497F-442A-93FF-6F29F3FEAB58}"/>
          </ac:spMkLst>
        </pc:spChg>
        <pc:spChg chg="mod">
          <ac:chgData name="Mads Bjerregaard Kristensen" userId="6175b196532bdee4" providerId="LiveId" clId="{E3F7748B-8648-4112-B884-82C575ADC678}" dt="2021-06-15T06:04:48.269" v="1038" actId="20577"/>
          <ac:spMkLst>
            <pc:docMk/>
            <pc:sldMk cId="3542769114" sldId="270"/>
            <ac:spMk id="3" creationId="{F443A040-294F-4030-9380-B441D8C9A6DB}"/>
          </ac:spMkLst>
        </pc:spChg>
        <pc:spChg chg="del">
          <ac:chgData name="Mads Bjerregaard Kristensen" userId="6175b196532bdee4" providerId="LiveId" clId="{E3F7748B-8648-4112-B884-82C575ADC678}" dt="2021-06-15T05:56:58.169" v="1025" actId="478"/>
          <ac:spMkLst>
            <pc:docMk/>
            <pc:sldMk cId="3542769114" sldId="270"/>
            <ac:spMk id="4" creationId="{D167EA96-AEA0-4DAB-A1A6-47DEC1015C36}"/>
          </ac:spMkLst>
        </pc:spChg>
        <pc:picChg chg="add mod">
          <ac:chgData name="Mads Bjerregaard Kristensen" userId="6175b196532bdee4" providerId="LiveId" clId="{E3F7748B-8648-4112-B884-82C575ADC678}" dt="2021-06-15T05:56:54.095" v="1024" actId="1076"/>
          <ac:picMkLst>
            <pc:docMk/>
            <pc:sldMk cId="3542769114" sldId="270"/>
            <ac:picMk id="7" creationId="{F7F4046C-0D0B-46B4-9A90-0196F8BFBBBD}"/>
          </ac:picMkLst>
        </pc:picChg>
        <pc:picChg chg="add mod">
          <ac:chgData name="Mads Bjerregaard Kristensen" userId="6175b196532bdee4" providerId="LiveId" clId="{E3F7748B-8648-4112-B884-82C575ADC678}" dt="2021-06-15T05:56:54.095" v="1024" actId="1076"/>
          <ac:picMkLst>
            <pc:docMk/>
            <pc:sldMk cId="3542769114" sldId="270"/>
            <ac:picMk id="8" creationId="{2DA8A9DA-65CD-4B35-A101-91AFBAFE6DEC}"/>
          </ac:picMkLst>
        </pc:picChg>
      </pc:sldChg>
      <pc:sldChg chg="del">
        <pc:chgData name="Mads Bjerregaard Kristensen" userId="6175b196532bdee4" providerId="LiveId" clId="{E3F7748B-8648-4112-B884-82C575ADC678}" dt="2021-06-15T05:01:18.924" v="1" actId="47"/>
        <pc:sldMkLst>
          <pc:docMk/>
          <pc:sldMk cId="3911634591" sldId="270"/>
        </pc:sldMkLst>
      </pc:sldChg>
      <pc:sldChg chg="addSp delSp modSp new mod delAnim modAnim">
        <pc:chgData name="Mads Bjerregaard Kristensen" userId="6175b196532bdee4" providerId="LiveId" clId="{E3F7748B-8648-4112-B884-82C575ADC678}" dt="2021-06-15T10:20:31.459" v="2484" actId="122"/>
        <pc:sldMkLst>
          <pc:docMk/>
          <pc:sldMk cId="463741320" sldId="271"/>
        </pc:sldMkLst>
        <pc:spChg chg="mod">
          <ac:chgData name="Mads Bjerregaard Kristensen" userId="6175b196532bdee4" providerId="LiveId" clId="{E3F7748B-8648-4112-B884-82C575ADC678}" dt="2021-06-15T10:20:01.436" v="2478" actId="1076"/>
          <ac:spMkLst>
            <pc:docMk/>
            <pc:sldMk cId="463741320" sldId="271"/>
            <ac:spMk id="2" creationId="{27902027-6200-431B-A3A3-C32321BBDA25}"/>
          </ac:spMkLst>
        </pc:spChg>
        <pc:spChg chg="mod">
          <ac:chgData name="Mads Bjerregaard Kristensen" userId="6175b196532bdee4" providerId="LiveId" clId="{E3F7748B-8648-4112-B884-82C575ADC678}" dt="2021-06-15T10:20:12.327" v="2481" actId="1076"/>
          <ac:spMkLst>
            <pc:docMk/>
            <pc:sldMk cId="463741320" sldId="271"/>
            <ac:spMk id="3" creationId="{A9300F2E-ED82-4BB1-911C-578E7EBC899E}"/>
          </ac:spMkLst>
        </pc:spChg>
        <pc:spChg chg="del">
          <ac:chgData name="Mads Bjerregaard Kristensen" userId="6175b196532bdee4" providerId="LiveId" clId="{E3F7748B-8648-4112-B884-82C575ADC678}" dt="2021-06-15T06:41:07.859" v="1195" actId="478"/>
          <ac:spMkLst>
            <pc:docMk/>
            <pc:sldMk cId="463741320" sldId="271"/>
            <ac:spMk id="4" creationId="{2970303A-9C41-474C-AF1E-A3D06088F45D}"/>
          </ac:spMkLst>
        </pc:spChg>
        <pc:spChg chg="add mod">
          <ac:chgData name="Mads Bjerregaard Kristensen" userId="6175b196532bdee4" providerId="LiveId" clId="{E3F7748B-8648-4112-B884-82C575ADC678}" dt="2021-06-15T10:20:31.459" v="2484" actId="122"/>
          <ac:spMkLst>
            <pc:docMk/>
            <pc:sldMk cId="463741320" sldId="271"/>
            <ac:spMk id="19" creationId="{08F008B1-825B-4BA1-AFC4-6450E785D26D}"/>
          </ac:spMkLst>
        </pc:spChg>
        <pc:picChg chg="add mod">
          <ac:chgData name="Mads Bjerregaard Kristensen" userId="6175b196532bdee4" providerId="LiveId" clId="{E3F7748B-8648-4112-B884-82C575ADC678}" dt="2021-06-15T10:20:12.327" v="2481" actId="1076"/>
          <ac:picMkLst>
            <pc:docMk/>
            <pc:sldMk cId="463741320" sldId="271"/>
            <ac:picMk id="8" creationId="{F675E950-6560-4F3A-A416-ABF8599C0BBF}"/>
          </ac:picMkLst>
        </pc:picChg>
        <pc:picChg chg="add del mod">
          <ac:chgData name="Mads Bjerregaard Kristensen" userId="6175b196532bdee4" providerId="LiveId" clId="{E3F7748B-8648-4112-B884-82C575ADC678}" dt="2021-06-15T06:53:09.500" v="1246" actId="478"/>
          <ac:picMkLst>
            <pc:docMk/>
            <pc:sldMk cId="463741320" sldId="271"/>
            <ac:picMk id="10" creationId="{C83B1143-331A-44BE-AB03-DEB3AC83A534}"/>
          </ac:picMkLst>
        </pc:picChg>
        <pc:picChg chg="add del mod">
          <ac:chgData name="Mads Bjerregaard Kristensen" userId="6175b196532bdee4" providerId="LiveId" clId="{E3F7748B-8648-4112-B884-82C575ADC678}" dt="2021-06-15T06:53:09.500" v="1246" actId="478"/>
          <ac:picMkLst>
            <pc:docMk/>
            <pc:sldMk cId="463741320" sldId="271"/>
            <ac:picMk id="11" creationId="{A9ACAA64-77C1-4EC1-A4DF-A89755936B0C}"/>
          </ac:picMkLst>
        </pc:picChg>
        <pc:picChg chg="add mod">
          <ac:chgData name="Mads Bjerregaard Kristensen" userId="6175b196532bdee4" providerId="LiveId" clId="{E3F7748B-8648-4112-B884-82C575ADC678}" dt="2021-06-15T10:20:12.327" v="2481" actId="1076"/>
          <ac:picMkLst>
            <pc:docMk/>
            <pc:sldMk cId="463741320" sldId="271"/>
            <ac:picMk id="12" creationId="{165EB5CC-5EE0-46D2-8F79-7892A7AEDA97}"/>
          </ac:picMkLst>
        </pc:picChg>
        <pc:picChg chg="add del mod">
          <ac:chgData name="Mads Bjerregaard Kristensen" userId="6175b196532bdee4" providerId="LiveId" clId="{E3F7748B-8648-4112-B884-82C575ADC678}" dt="2021-06-15T06:53:23.341" v="1249" actId="21"/>
          <ac:picMkLst>
            <pc:docMk/>
            <pc:sldMk cId="463741320" sldId="271"/>
            <ac:picMk id="13" creationId="{324F5043-E424-4ACB-9B86-83DEEC468FC2}"/>
          </ac:picMkLst>
        </pc:picChg>
        <pc:picChg chg="add mod">
          <ac:chgData name="Mads Bjerregaard Kristensen" userId="6175b196532bdee4" providerId="LiveId" clId="{E3F7748B-8648-4112-B884-82C575ADC678}" dt="2021-06-15T10:20:12.327" v="2481" actId="1076"/>
          <ac:picMkLst>
            <pc:docMk/>
            <pc:sldMk cId="463741320" sldId="271"/>
            <ac:picMk id="15" creationId="{CE0611F4-4748-4FC7-BF6F-630BF075FBC2}"/>
          </ac:picMkLst>
        </pc:picChg>
        <pc:picChg chg="add mod">
          <ac:chgData name="Mads Bjerregaard Kristensen" userId="6175b196532bdee4" providerId="LiveId" clId="{E3F7748B-8648-4112-B884-82C575ADC678}" dt="2021-06-15T10:20:12.327" v="2481" actId="1076"/>
          <ac:picMkLst>
            <pc:docMk/>
            <pc:sldMk cId="463741320" sldId="271"/>
            <ac:picMk id="16" creationId="{3EAC36CA-FB57-408A-B066-4F0BF39712E6}"/>
          </ac:picMkLst>
        </pc:picChg>
        <pc:picChg chg="add del mod">
          <ac:chgData name="Mads Bjerregaard Kristensen" userId="6175b196532bdee4" providerId="LiveId" clId="{E3F7748B-8648-4112-B884-82C575ADC678}" dt="2021-06-15T07:24:25.586" v="1439" actId="21"/>
          <ac:picMkLst>
            <pc:docMk/>
            <pc:sldMk cId="463741320" sldId="271"/>
            <ac:picMk id="18" creationId="{4BD4046A-9AB8-4AE2-B644-D582AE70FC83}"/>
          </ac:picMkLst>
        </pc:picChg>
        <pc:picChg chg="add del mod">
          <ac:chgData name="Mads Bjerregaard Kristensen" userId="6175b196532bdee4" providerId="LiveId" clId="{E3F7748B-8648-4112-B884-82C575ADC678}" dt="2021-06-15T07:23:40.171" v="1392" actId="478"/>
          <ac:picMkLst>
            <pc:docMk/>
            <pc:sldMk cId="463741320" sldId="271"/>
            <ac:picMk id="21" creationId="{B814B0E5-887B-409E-8FEE-BDA176645085}"/>
          </ac:picMkLst>
        </pc:picChg>
        <pc:picChg chg="add del mod">
          <ac:chgData name="Mads Bjerregaard Kristensen" userId="6175b196532bdee4" providerId="LiveId" clId="{E3F7748B-8648-4112-B884-82C575ADC678}" dt="2021-06-15T07:24:16.413" v="1434" actId="21"/>
          <ac:picMkLst>
            <pc:docMk/>
            <pc:sldMk cId="463741320" sldId="271"/>
            <ac:picMk id="23" creationId="{4C4C52B5-65C5-4B92-BA6A-4D0C52A75D9D}"/>
          </ac:picMkLst>
        </pc:picChg>
        <pc:picChg chg="add mod">
          <ac:chgData name="Mads Bjerregaard Kristensen" userId="6175b196532bdee4" providerId="LiveId" clId="{E3F7748B-8648-4112-B884-82C575ADC678}" dt="2021-06-15T10:20:20.011" v="2482" actId="1076"/>
          <ac:picMkLst>
            <pc:docMk/>
            <pc:sldMk cId="463741320" sldId="271"/>
            <ac:picMk id="24" creationId="{15EF77A0-81EA-4F02-89DE-50091396CB2C}"/>
          </ac:picMkLst>
        </pc:picChg>
        <pc:picChg chg="add mod">
          <ac:chgData name="Mads Bjerregaard Kristensen" userId="6175b196532bdee4" providerId="LiveId" clId="{E3F7748B-8648-4112-B884-82C575ADC678}" dt="2021-06-15T10:20:20.011" v="2482" actId="1076"/>
          <ac:picMkLst>
            <pc:docMk/>
            <pc:sldMk cId="463741320" sldId="271"/>
            <ac:picMk id="25" creationId="{12CC8988-129F-4BF1-99ED-4666358C80F3}"/>
          </ac:picMkLst>
        </pc:picChg>
      </pc:sldChg>
      <pc:sldChg chg="del">
        <pc:chgData name="Mads Bjerregaard Kristensen" userId="6175b196532bdee4" providerId="LiveId" clId="{E3F7748B-8648-4112-B884-82C575ADC678}" dt="2021-06-15T05:01:18.924" v="1" actId="47"/>
        <pc:sldMkLst>
          <pc:docMk/>
          <pc:sldMk cId="4279604756" sldId="271"/>
        </pc:sldMkLst>
      </pc:sldChg>
      <pc:sldChg chg="del">
        <pc:chgData name="Mads Bjerregaard Kristensen" userId="6175b196532bdee4" providerId="LiveId" clId="{E3F7748B-8648-4112-B884-82C575ADC678}" dt="2021-06-15T05:01:18.924" v="1" actId="47"/>
        <pc:sldMkLst>
          <pc:docMk/>
          <pc:sldMk cId="921344751" sldId="272"/>
        </pc:sldMkLst>
      </pc:sldChg>
      <pc:sldChg chg="addSp delSp modSp new mod addCm delCm">
        <pc:chgData name="Mads Bjerregaard Kristensen" userId="6175b196532bdee4" providerId="LiveId" clId="{E3F7748B-8648-4112-B884-82C575ADC678}" dt="2021-06-15T09:49:37.430" v="1790" actId="478"/>
        <pc:sldMkLst>
          <pc:docMk/>
          <pc:sldMk cId="3380727451" sldId="272"/>
        </pc:sldMkLst>
        <pc:spChg chg="mod">
          <ac:chgData name="Mads Bjerregaard Kristensen" userId="6175b196532bdee4" providerId="LiveId" clId="{E3F7748B-8648-4112-B884-82C575ADC678}" dt="2021-06-15T08:27:19.092" v="1781" actId="20577"/>
          <ac:spMkLst>
            <pc:docMk/>
            <pc:sldMk cId="3380727451" sldId="272"/>
            <ac:spMk id="2" creationId="{A12FAAA1-F516-42B2-AE05-42B5BB254963}"/>
          </ac:spMkLst>
        </pc:spChg>
        <pc:spChg chg="del">
          <ac:chgData name="Mads Bjerregaard Kristensen" userId="6175b196532bdee4" providerId="LiveId" clId="{E3F7748B-8648-4112-B884-82C575ADC678}" dt="2021-06-15T08:18:33.890" v="1478"/>
          <ac:spMkLst>
            <pc:docMk/>
            <pc:sldMk cId="3380727451" sldId="272"/>
            <ac:spMk id="3" creationId="{0AE51613-5CB9-45B8-BD63-1E20F1AF4C88}"/>
          </ac:spMkLst>
        </pc:spChg>
        <pc:spChg chg="del mod">
          <ac:chgData name="Mads Bjerregaard Kristensen" userId="6175b196532bdee4" providerId="LiveId" clId="{E3F7748B-8648-4112-B884-82C575ADC678}" dt="2021-06-15T08:18:39.353" v="1481" actId="478"/>
          <ac:spMkLst>
            <pc:docMk/>
            <pc:sldMk cId="3380727451" sldId="272"/>
            <ac:spMk id="4" creationId="{27AE9D38-746E-4A99-A813-105E8B926FB5}"/>
          </ac:spMkLst>
        </pc:spChg>
        <pc:spChg chg="add del mod">
          <ac:chgData name="Mads Bjerregaard Kristensen" userId="6175b196532bdee4" providerId="LiveId" clId="{E3F7748B-8648-4112-B884-82C575ADC678}" dt="2021-06-15T08:23:10.795" v="1562"/>
          <ac:spMkLst>
            <pc:docMk/>
            <pc:sldMk cId="3380727451" sldId="272"/>
            <ac:spMk id="11" creationId="{853DED00-21D3-4226-AE3F-9BE23AC2EB4A}"/>
          </ac:spMkLst>
        </pc:spChg>
        <pc:spChg chg="add mod">
          <ac:chgData name="Mads Bjerregaard Kristensen" userId="6175b196532bdee4" providerId="LiveId" clId="{E3F7748B-8648-4112-B884-82C575ADC678}" dt="2021-06-15T08:26:19.934" v="1733" actId="1076"/>
          <ac:spMkLst>
            <pc:docMk/>
            <pc:sldMk cId="3380727451" sldId="272"/>
            <ac:spMk id="12" creationId="{841BB16B-FB3B-402F-A6C5-D88BF27ABEF7}"/>
          </ac:spMkLst>
        </pc:spChg>
        <pc:picChg chg="add mod modCrop">
          <ac:chgData name="Mads Bjerregaard Kristensen" userId="6175b196532bdee4" providerId="LiveId" clId="{E3F7748B-8648-4112-B884-82C575ADC678}" dt="2021-06-15T08:23:04.955" v="1559" actId="1038"/>
          <ac:picMkLst>
            <pc:docMk/>
            <pc:sldMk cId="3380727451" sldId="272"/>
            <ac:picMk id="8" creationId="{9DBF874D-8D3E-4059-85AA-A98AD4423803}"/>
          </ac:picMkLst>
        </pc:picChg>
        <pc:picChg chg="add mod">
          <ac:chgData name="Mads Bjerregaard Kristensen" userId="6175b196532bdee4" providerId="LiveId" clId="{E3F7748B-8648-4112-B884-82C575ADC678}" dt="2021-06-15T08:23:09.407" v="1560" actId="1076"/>
          <ac:picMkLst>
            <pc:docMk/>
            <pc:sldMk cId="3380727451" sldId="272"/>
            <ac:picMk id="10" creationId="{49FA13C8-C9BC-4B0A-AC98-B23BD41EA11F}"/>
          </ac:picMkLst>
        </pc:picChg>
        <pc:picChg chg="add del mod">
          <ac:chgData name="Mads Bjerregaard Kristensen" userId="6175b196532bdee4" providerId="LiveId" clId="{E3F7748B-8648-4112-B884-82C575ADC678}" dt="2021-06-15T09:49:37.430" v="1790" actId="478"/>
          <ac:picMkLst>
            <pc:docMk/>
            <pc:sldMk cId="3380727451" sldId="272"/>
            <ac:picMk id="14" creationId="{11A0861E-E71E-4163-81D6-21E6CDFA69C4}"/>
          </ac:picMkLst>
        </pc:picChg>
        <pc:picChg chg="add del mod">
          <ac:chgData name="Mads Bjerregaard Kristensen" userId="6175b196532bdee4" providerId="LiveId" clId="{E3F7748B-8648-4112-B884-82C575ADC678}" dt="2021-06-15T09:49:37.430" v="1790" actId="478"/>
          <ac:picMkLst>
            <pc:docMk/>
            <pc:sldMk cId="3380727451" sldId="272"/>
            <ac:picMk id="16" creationId="{4FDF1A69-7D51-4A01-A0B4-6007843C6A3A}"/>
          </ac:picMkLst>
        </pc:picChg>
      </pc:sldChg>
      <pc:sldChg chg="del">
        <pc:chgData name="Mads Bjerregaard Kristensen" userId="6175b196532bdee4" providerId="LiveId" clId="{E3F7748B-8648-4112-B884-82C575ADC678}" dt="2021-06-15T05:01:18.924" v="1" actId="47"/>
        <pc:sldMkLst>
          <pc:docMk/>
          <pc:sldMk cId="229140149" sldId="273"/>
        </pc:sldMkLst>
      </pc:sldChg>
      <pc:sldChg chg="delSp modSp new mod ord">
        <pc:chgData name="Mads Bjerregaard Kristensen" userId="6175b196532bdee4" providerId="LiveId" clId="{E3F7748B-8648-4112-B884-82C575ADC678}" dt="2021-06-15T08:26:46.810" v="1747"/>
        <pc:sldMkLst>
          <pc:docMk/>
          <pc:sldMk cId="1023971252" sldId="273"/>
        </pc:sldMkLst>
        <pc:spChg chg="mod">
          <ac:chgData name="Mads Bjerregaard Kristensen" userId="6175b196532bdee4" providerId="LiveId" clId="{E3F7748B-8648-4112-B884-82C575ADC678}" dt="2021-06-15T08:26:42.903" v="1745" actId="122"/>
          <ac:spMkLst>
            <pc:docMk/>
            <pc:sldMk cId="1023971252" sldId="273"/>
            <ac:spMk id="2" creationId="{3A994275-2312-4545-84DF-6D4EF04B571B}"/>
          </ac:spMkLst>
        </pc:spChg>
        <pc:spChg chg="del">
          <ac:chgData name="Mads Bjerregaard Kristensen" userId="6175b196532bdee4" providerId="LiveId" clId="{E3F7748B-8648-4112-B884-82C575ADC678}" dt="2021-06-15T08:26:36.978" v="1735" actId="478"/>
          <ac:spMkLst>
            <pc:docMk/>
            <pc:sldMk cId="1023971252" sldId="273"/>
            <ac:spMk id="3" creationId="{DEB16DF7-7A40-4167-ADFB-F311BDFA7B21}"/>
          </ac:spMkLst>
        </pc:spChg>
        <pc:spChg chg="del">
          <ac:chgData name="Mads Bjerregaard Kristensen" userId="6175b196532bdee4" providerId="LiveId" clId="{E3F7748B-8648-4112-B884-82C575ADC678}" dt="2021-06-15T08:26:36.978" v="1735" actId="478"/>
          <ac:spMkLst>
            <pc:docMk/>
            <pc:sldMk cId="1023971252" sldId="273"/>
            <ac:spMk id="4" creationId="{4AE2642D-C76E-4C94-908C-084170964A06}"/>
          </ac:spMkLst>
        </pc:spChg>
      </pc:sldChg>
      <pc:sldChg chg="del">
        <pc:chgData name="Mads Bjerregaard Kristensen" userId="6175b196532bdee4" providerId="LiveId" clId="{E3F7748B-8648-4112-B884-82C575ADC678}" dt="2021-06-15T05:01:18.924" v="1" actId="47"/>
        <pc:sldMkLst>
          <pc:docMk/>
          <pc:sldMk cId="3502148215" sldId="274"/>
        </pc:sldMkLst>
      </pc:sldChg>
      <pc:sldChg chg="addSp delSp modSp new mod modShow">
        <pc:chgData name="Mads Bjerregaard Kristensen" userId="6175b196532bdee4" providerId="LiveId" clId="{E3F7748B-8648-4112-B884-82C575ADC678}" dt="2021-06-15T10:03:14.518" v="1928" actId="729"/>
        <pc:sldMkLst>
          <pc:docMk/>
          <pc:sldMk cId="3682357062" sldId="274"/>
        </pc:sldMkLst>
        <pc:spChg chg="del">
          <ac:chgData name="Mads Bjerregaard Kristensen" userId="6175b196532bdee4" providerId="LiveId" clId="{E3F7748B-8648-4112-B884-82C575ADC678}" dt="2021-06-15T09:50:06.183" v="1794"/>
          <ac:spMkLst>
            <pc:docMk/>
            <pc:sldMk cId="3682357062" sldId="274"/>
            <ac:spMk id="4" creationId="{02D16B64-1642-4298-98AB-8FAA47C8197B}"/>
          </ac:spMkLst>
        </pc:spChg>
        <pc:picChg chg="add del mod">
          <ac:chgData name="Mads Bjerregaard Kristensen" userId="6175b196532bdee4" providerId="LiveId" clId="{E3F7748B-8648-4112-B884-82C575ADC678}" dt="2021-06-15T09:50:00.075" v="1792" actId="478"/>
          <ac:picMkLst>
            <pc:docMk/>
            <pc:sldMk cId="3682357062" sldId="274"/>
            <ac:picMk id="7" creationId="{585B35D8-C688-4AA0-9882-73A672BD808E}"/>
          </ac:picMkLst>
        </pc:picChg>
        <pc:picChg chg="add del mod">
          <ac:chgData name="Mads Bjerregaard Kristensen" userId="6175b196532bdee4" providerId="LiveId" clId="{E3F7748B-8648-4112-B884-82C575ADC678}" dt="2021-06-15T09:50:04.649" v="1793" actId="21"/>
          <ac:picMkLst>
            <pc:docMk/>
            <pc:sldMk cId="3682357062" sldId="274"/>
            <ac:picMk id="8" creationId="{BE502B1A-8D09-4B5F-B7F9-97EA1D1F1886}"/>
          </ac:picMkLst>
        </pc:picChg>
        <pc:picChg chg="add mod modCrop">
          <ac:chgData name="Mads Bjerregaard Kristensen" userId="6175b196532bdee4" providerId="LiveId" clId="{E3F7748B-8648-4112-B884-82C575ADC678}" dt="2021-06-15T09:51:00.395" v="1797" actId="14100"/>
          <ac:picMkLst>
            <pc:docMk/>
            <pc:sldMk cId="3682357062" sldId="274"/>
            <ac:picMk id="9" creationId="{F2B591C6-CCA7-4808-B51D-C540CD04B322}"/>
          </ac:picMkLst>
        </pc:picChg>
      </pc:sldChg>
      <pc:sldChg chg="del">
        <pc:chgData name="Mads Bjerregaard Kristensen" userId="6175b196532bdee4" providerId="LiveId" clId="{E3F7748B-8648-4112-B884-82C575ADC678}" dt="2021-06-15T05:01:18.924" v="1" actId="47"/>
        <pc:sldMkLst>
          <pc:docMk/>
          <pc:sldMk cId="2948546382" sldId="275"/>
        </pc:sldMkLst>
      </pc:sldChg>
      <pc:sldChg chg="delSp modSp new mod">
        <pc:chgData name="Mads Bjerregaard Kristensen" userId="6175b196532bdee4" providerId="LiveId" clId="{E3F7748B-8648-4112-B884-82C575ADC678}" dt="2021-06-15T10:24:03.426" v="2662" actId="20577"/>
        <pc:sldMkLst>
          <pc:docMk/>
          <pc:sldMk cId="3056337893" sldId="275"/>
        </pc:sldMkLst>
        <pc:spChg chg="mod">
          <ac:chgData name="Mads Bjerregaard Kristensen" userId="6175b196532bdee4" providerId="LiveId" clId="{E3F7748B-8648-4112-B884-82C575ADC678}" dt="2021-06-15T10:13:30.196" v="2125" actId="20577"/>
          <ac:spMkLst>
            <pc:docMk/>
            <pc:sldMk cId="3056337893" sldId="275"/>
            <ac:spMk id="2" creationId="{ECE9FE61-C6B0-4F76-8D4D-0B1F805B3004}"/>
          </ac:spMkLst>
        </pc:spChg>
        <pc:spChg chg="mod">
          <ac:chgData name="Mads Bjerregaard Kristensen" userId="6175b196532bdee4" providerId="LiveId" clId="{E3F7748B-8648-4112-B884-82C575ADC678}" dt="2021-06-15T10:24:03.426" v="2662" actId="20577"/>
          <ac:spMkLst>
            <pc:docMk/>
            <pc:sldMk cId="3056337893" sldId="275"/>
            <ac:spMk id="3" creationId="{1288F388-3B1F-49A2-9DB0-3641F26B39B1}"/>
          </ac:spMkLst>
        </pc:spChg>
        <pc:spChg chg="del">
          <ac:chgData name="Mads Bjerregaard Kristensen" userId="6175b196532bdee4" providerId="LiveId" clId="{E3F7748B-8648-4112-B884-82C575ADC678}" dt="2021-06-15T10:11:04.756" v="2026" actId="478"/>
          <ac:spMkLst>
            <pc:docMk/>
            <pc:sldMk cId="3056337893" sldId="275"/>
            <ac:spMk id="4" creationId="{75DDFCE9-F200-4C0A-AA11-DD7FCB582AD5}"/>
          </ac:spMkLst>
        </pc:spChg>
      </pc:sldChg>
      <pc:sldChg chg="del">
        <pc:chgData name="Mads Bjerregaard Kristensen" userId="6175b196532bdee4" providerId="LiveId" clId="{E3F7748B-8648-4112-B884-82C575ADC678}" dt="2021-06-15T05:01:18.924" v="1" actId="47"/>
        <pc:sldMkLst>
          <pc:docMk/>
          <pc:sldMk cId="1172802481" sldId="277"/>
        </pc:sldMkLst>
      </pc:sldChg>
      <pc:sldChg chg="del">
        <pc:chgData name="Mads Bjerregaard Kristensen" userId="6175b196532bdee4" providerId="LiveId" clId="{E3F7748B-8648-4112-B884-82C575ADC678}" dt="2021-06-15T05:01:18.924" v="1" actId="47"/>
        <pc:sldMkLst>
          <pc:docMk/>
          <pc:sldMk cId="3166434329" sldId="278"/>
        </pc:sldMkLst>
      </pc:sldChg>
      <pc:sldChg chg="del">
        <pc:chgData name="Mads Bjerregaard Kristensen" userId="6175b196532bdee4" providerId="LiveId" clId="{E3F7748B-8648-4112-B884-82C575ADC678}" dt="2021-06-15T05:01:18.924" v="1" actId="47"/>
        <pc:sldMkLst>
          <pc:docMk/>
          <pc:sldMk cId="1294562613" sldId="28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15/06/2021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15/06/2021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689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981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481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133CC00-2374-4E1B-8BFA-0E362AD4A326}" type="datetime8">
              <a:rPr lang="en-150" smtClean="0"/>
              <a:t>15/06/2021 08:14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US"/>
              <a:t>Applied Machine Learning 2021 Final Project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876E4-A65E-4B86-BF43-DCC9A5F7373A}" type="datetime8">
              <a:rPr lang="en-150" smtClean="0"/>
              <a:t>15/06/2021 08:14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CE99E-5EF2-42FF-B4D1-D0870CCBADA3}" type="datetime8">
              <a:rPr lang="en-150" smtClean="0"/>
              <a:t>15/06/2021 08:14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543A3-C82A-42EF-88AF-42947395B2D1}" type="datetime8">
              <a:rPr lang="en-150" smtClean="0"/>
              <a:t>15/06/2021 08:14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2DC65-7651-4C82-8DA0-50E5FC495620}" type="datetime8">
              <a:rPr lang="en-150" smtClean="0"/>
              <a:t>15/06/2021 08:14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75EA4-ECBE-4959-97E3-621D5E5E58ED}" type="datetime8">
              <a:rPr lang="en-150" smtClean="0"/>
              <a:t>15/06/2021 08:14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F57B1-D136-4849-B628-5561890FAD86}" type="datetime8">
              <a:rPr lang="en-150" smtClean="0"/>
              <a:t>15/06/2021 08:14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1C6CD-A19F-47A3-B4E9-43A0894CF697}" type="datetime8">
              <a:rPr lang="en-150" smtClean="0"/>
              <a:t>15/06/2021 08:14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308CB-FADF-4D7E-88DF-9997B5339775}" type="datetime8">
              <a:rPr lang="en-150" smtClean="0"/>
              <a:t>15/06/2021 08:14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F59C9-664A-42A5-B3F0-C836F338273B}" type="datetime8">
              <a:rPr lang="en-150" smtClean="0"/>
              <a:t>15/06/2021 08:14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521B7-5A68-4E30-8C18-81AD36B0CE30}" type="datetime8">
              <a:rPr lang="en-150" smtClean="0"/>
              <a:t>15/06/2021 08:14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BD4F34A-7F26-4B18-9F74-D59FABE6195D}" type="datetime8">
              <a:rPr lang="en-150" smtClean="0"/>
              <a:t>15/06/2021 08:14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US"/>
              <a:t>Applied Machine Learning 2021 Final Project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8E22C-874E-427E-8001-B1611B42C9D7}" type="datetime8">
              <a:rPr lang="en-150" smtClean="0"/>
              <a:t>15/06/2021 08:14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08012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4E2C49A-4A9E-4476-A5F4-F67EC63D1178}" type="datetime8">
              <a:rPr lang="en-150" smtClean="0"/>
              <a:t>15/06/2021 08:14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US"/>
              <a:t>Applied Machine Learning 2021 Final Project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A3010B28-F617-44A4-BB71-49BC205D5253}" type="datetime8">
              <a:rPr lang="en-150" smtClean="0"/>
              <a:t>15/06/2021 08:14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US"/>
              <a:t>Applied Machine Learning 2021 Final Project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7EE2FD-11CB-4F10-A026-4F900420F6CE}" type="datetime8">
              <a:rPr lang="en-150" smtClean="0"/>
              <a:t>15/06/2021 08:14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US"/>
              <a:t>Applied Machine Learning 2021 Final Project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45EB2F4F-D000-4F63-8E26-F6EEB6F4AC41}" type="datetime8">
              <a:rPr lang="en-150" smtClean="0"/>
              <a:t>15/06/2021 08:14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US"/>
              <a:t>Applied Machine Learning 2021 Final Project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D8E3E-9A8E-4AAB-AF73-FF5266E6C6BA}" type="datetime8">
              <a:rPr lang="en-150" smtClean="0"/>
              <a:t>15/06/2021 08:14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29E37-EDBB-499E-BE6B-44C122A1BE4C}" type="datetime8">
              <a:rPr lang="en-150" smtClean="0"/>
              <a:t>15/06/2021 08:14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035D1-DAA4-4E9B-9329-2EB8B79B2084}" type="datetime8">
              <a:rPr lang="en-150" smtClean="0"/>
              <a:t>15/06/2021 08:14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r>
              <a:rPr lang="en-US"/>
              <a:t>Applied Machine Learning 2021 Final Project</a:t>
            </a:r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‹nr.›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52829A5B-25FD-4AEF-BBBF-9D724A44235D}" type="datetime8">
              <a:rPr lang="en-150" smtClean="0"/>
              <a:t>15/06/2021 08:14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microsoft.com/office/2007/relationships/media" Target="../media/media2.wav"/><Relationship Id="rId7" Type="http://schemas.openxmlformats.org/officeDocument/2006/relationships/slideLayout" Target="../slideLayouts/slideLayout8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24.png"/><Relationship Id="rId5" Type="http://schemas.microsoft.com/office/2007/relationships/media" Target="../media/media3.wav"/><Relationship Id="rId10" Type="http://schemas.openxmlformats.org/officeDocument/2006/relationships/image" Target="../media/image23.png"/><Relationship Id="rId4" Type="http://schemas.openxmlformats.org/officeDocument/2006/relationships/audio" Target="../media/media2.wav"/><Relationship Id="rId9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media" Target="../media/media4.wav"/><Relationship Id="rId7" Type="http://schemas.openxmlformats.org/officeDocument/2006/relationships/image" Target="../media/image24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35.png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38.png"/><Relationship Id="rId4" Type="http://schemas.openxmlformats.org/officeDocument/2006/relationships/audio" Target="../media/media4.wav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Sofus</a:t>
            </a:r>
            <a:r>
              <a:rPr lang="en-GB" dirty="0"/>
              <a:t>, Eliot, &amp; Mads</a:t>
            </a:r>
          </a:p>
          <a:p>
            <a:r>
              <a:rPr lang="en-GB" dirty="0"/>
              <a:t>Applied Machine Learning 2021 final project</a:t>
            </a:r>
          </a:p>
          <a:p>
            <a:r>
              <a:rPr lang="en-GB" dirty="0"/>
              <a:t>Niels Bohr Institute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err="1"/>
              <a:t>Noget</a:t>
            </a:r>
            <a:r>
              <a:rPr lang="en-GB" dirty="0"/>
              <a:t> med </a:t>
            </a:r>
            <a:r>
              <a:rPr lang="en-GB" dirty="0" err="1"/>
              <a:t>genrer</a:t>
            </a:r>
            <a:endParaRPr lang="en-GB" dirty="0"/>
          </a:p>
        </p:txBody>
      </p:sp>
      <p:sp>
        <p:nvSpPr>
          <p:cNvPr id="2" name="Pladsholder til slide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8608F9D7-F9C6-4AFD-B5ED-F434CF1C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7639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FF22FF-E70E-4CE8-BE03-0786DFB60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7609A1F-6AEE-42F3-B853-652CD08F76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907C5AF-092A-4D52-A625-62458AE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BFD1890-6A64-4DB4-A14F-86F369292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  <p:pic>
        <p:nvPicPr>
          <p:cNvPr id="9" name="Pladsholder til indhold 8" descr="Et billede, der indeholder tekst, station&#10;&#10;Automatisk genereret beskrivelse">
            <a:extLst>
              <a:ext uri="{FF2B5EF4-FFF2-40B4-BE49-F238E27FC236}">
                <a16:creationId xmlns:a16="http://schemas.microsoft.com/office/drawing/2014/main" id="{F2B591C6-CCA7-4808-B51D-C540CD04B3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24448" b="27606"/>
          <a:stretch/>
        </p:blipFill>
        <p:spPr>
          <a:xfrm>
            <a:off x="6390554" y="1635125"/>
            <a:ext cx="5210896" cy="460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57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4793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Harmonic Percussive Source Separation</a:t>
            </a:r>
          </a:p>
        </p:txBody>
      </p:sp>
      <p:sp>
        <p:nvSpPr>
          <p:cNvPr id="5" name="Pladsholder til indhold 4">
            <a:extLst>
              <a:ext uri="{FF2B5EF4-FFF2-40B4-BE49-F238E27FC236}">
                <a16:creationId xmlns:a16="http://schemas.microsoft.com/office/drawing/2014/main" id="{23B00B07-B452-4D62-AFAE-B66C06D877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6116636" cy="4675187"/>
          </a:xfrm>
        </p:spPr>
        <p:txBody>
          <a:bodyPr/>
          <a:lstStyle/>
          <a:p>
            <a:r>
              <a:rPr lang="da-DK" sz="1800" dirty="0"/>
              <a:t>Median </a:t>
            </a:r>
            <a:r>
              <a:rPr lang="da-DK" sz="1800" dirty="0" err="1"/>
              <a:t>filtering</a:t>
            </a:r>
            <a:r>
              <a:rPr lang="da-DK" sz="1800" dirty="0"/>
              <a:t> of </a:t>
            </a:r>
            <a:r>
              <a:rPr lang="da-DK" sz="1800" dirty="0" err="1"/>
              <a:t>spectrogram</a:t>
            </a:r>
            <a:endParaRPr lang="da-DK" sz="1800" dirty="0"/>
          </a:p>
          <a:p>
            <a:r>
              <a:rPr lang="da-DK" sz="1800" dirty="0"/>
              <a:t>Analyse </a:t>
            </a:r>
            <a:r>
              <a:rPr lang="da-DK" sz="1800" dirty="0" err="1"/>
              <a:t>melodic</a:t>
            </a:r>
            <a:r>
              <a:rPr lang="da-DK" sz="1800" dirty="0"/>
              <a:t> and </a:t>
            </a:r>
            <a:r>
              <a:rPr lang="da-DK" sz="1800" dirty="0" err="1"/>
              <a:t>rythmic</a:t>
            </a:r>
            <a:r>
              <a:rPr lang="da-DK" sz="1800" dirty="0"/>
              <a:t> features </a:t>
            </a:r>
            <a:r>
              <a:rPr lang="da-DK" sz="1800" dirty="0" err="1"/>
              <a:t>separately</a:t>
            </a:r>
            <a:r>
              <a:rPr lang="da-DK" sz="1800" dirty="0"/>
              <a:t> </a:t>
            </a:r>
            <a:endParaRPr lang="en-150" sz="180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pic>
        <p:nvPicPr>
          <p:cNvPr id="8" name="Pladsholder til indhold 7" descr="Et billede, der indeholder tekst&#10;&#10;Automatisk genereret beskrivelse">
            <a:extLst>
              <a:ext uri="{FF2B5EF4-FFF2-40B4-BE49-F238E27FC236}">
                <a16:creationId xmlns:a16="http://schemas.microsoft.com/office/drawing/2014/main" id="{6C7D0B55-E8F5-4051-834C-EFA3F31F32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4" t="5921" r="11952" b="82"/>
          <a:stretch/>
        </p:blipFill>
        <p:spPr>
          <a:xfrm>
            <a:off x="6095207" y="2573862"/>
            <a:ext cx="5468941" cy="3663424"/>
          </a:xfrm>
          <a:prstGeom prst="rect">
            <a:avLst/>
          </a:prstGeom>
        </p:spPr>
      </p:pic>
      <p:sp>
        <p:nvSpPr>
          <p:cNvPr id="9" name="Tekstfelt 8">
            <a:extLst>
              <a:ext uri="{FF2B5EF4-FFF2-40B4-BE49-F238E27FC236}">
                <a16:creationId xmlns:a16="http://schemas.microsoft.com/office/drawing/2014/main" id="{F5248E25-96F7-4845-A9B0-27A69B97F7FC}"/>
              </a:ext>
            </a:extLst>
          </p:cNvPr>
          <p:cNvSpPr txBox="1"/>
          <p:nvPr/>
        </p:nvSpPr>
        <p:spPr>
          <a:xfrm>
            <a:off x="588963" y="6368524"/>
            <a:ext cx="11012488" cy="277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a-DK" sz="1200" dirty="0"/>
              <a:t>For </a:t>
            </a:r>
            <a:r>
              <a:rPr lang="da-DK" sz="1200" dirty="0" err="1"/>
              <a:t>details</a:t>
            </a:r>
            <a:r>
              <a:rPr lang="da-DK" sz="1200" dirty="0"/>
              <a:t> on HPSS, </a:t>
            </a:r>
            <a:r>
              <a:rPr lang="da-DK" sz="1200" dirty="0" err="1"/>
              <a:t>see</a:t>
            </a:r>
            <a:r>
              <a:rPr lang="da-DK" sz="1200" dirty="0"/>
              <a:t>: Derry </a:t>
            </a:r>
            <a:r>
              <a:rPr lang="da-DK" sz="1200" dirty="0" err="1"/>
              <a:t>FitzGerald</a:t>
            </a:r>
            <a:r>
              <a:rPr lang="da-DK" sz="1200" dirty="0"/>
              <a:t> </a:t>
            </a:r>
            <a:r>
              <a:rPr lang="en-US" sz="1200" dirty="0"/>
              <a:t>Proc. of the 13th Int. Conference on Digital Audio Effects (DAFx-10) (2010)</a:t>
            </a:r>
            <a:endParaRPr lang="en-150" sz="1200" dirty="0"/>
          </a:p>
        </p:txBody>
      </p:sp>
      <p:pic>
        <p:nvPicPr>
          <p:cNvPr id="11" name="Billede 10">
            <a:extLst>
              <a:ext uri="{FF2B5EF4-FFF2-40B4-BE49-F238E27FC236}">
                <a16:creationId xmlns:a16="http://schemas.microsoft.com/office/drawing/2014/main" id="{89B0A906-7F58-49AA-84EA-D6BA540D64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0999" y="3040734"/>
            <a:ext cx="4407294" cy="2754556"/>
          </a:xfrm>
          <a:prstGeom prst="rect">
            <a:avLst/>
          </a:prstGeom>
        </p:spPr>
      </p:pic>
      <p:pic>
        <p:nvPicPr>
          <p:cNvPr id="12" name="Harmonicdisco4_5s">
            <a:hlinkClick r:id="" action="ppaction://media"/>
            <a:extLst>
              <a:ext uri="{FF2B5EF4-FFF2-40B4-BE49-F238E27FC236}">
                <a16:creationId xmlns:a16="http://schemas.microsoft.com/office/drawing/2014/main" id="{BDDC245C-B7AF-4C44-8228-FF1661B046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576917" y="4064000"/>
            <a:ext cx="609600" cy="609600"/>
          </a:xfrm>
          <a:prstGeom prst="rect">
            <a:avLst/>
          </a:prstGeom>
        </p:spPr>
      </p:pic>
      <p:pic>
        <p:nvPicPr>
          <p:cNvPr id="13" name="Percussivedisco4_5s">
            <a:hlinkClick r:id="" action="ppaction://media"/>
            <a:extLst>
              <a:ext uri="{FF2B5EF4-FFF2-40B4-BE49-F238E27FC236}">
                <a16:creationId xmlns:a16="http://schemas.microsoft.com/office/drawing/2014/main" id="{402747B2-AD31-41CD-AA2C-FBB1EC2FDB1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576917" y="5053012"/>
            <a:ext cx="609600" cy="609600"/>
          </a:xfrm>
          <a:prstGeom prst="rect">
            <a:avLst/>
          </a:prstGeom>
        </p:spPr>
      </p:pic>
      <p:pic>
        <p:nvPicPr>
          <p:cNvPr id="14" name="disco4_5s">
            <a:hlinkClick r:id="" action="ppaction://media"/>
            <a:extLst>
              <a:ext uri="{FF2B5EF4-FFF2-40B4-BE49-F238E27FC236}">
                <a16:creationId xmlns:a16="http://schemas.microsoft.com/office/drawing/2014/main" id="{E3B0AB1C-E106-41B7-A6F8-6A2803829B4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576917" y="2926747"/>
            <a:ext cx="609600" cy="609600"/>
          </a:xfrm>
          <a:prstGeom prst="rect">
            <a:avLst/>
          </a:prstGeom>
        </p:spPr>
      </p:pic>
      <p:sp>
        <p:nvSpPr>
          <p:cNvPr id="15" name="Pladsholder til sidefod 14">
            <a:extLst>
              <a:ext uri="{FF2B5EF4-FFF2-40B4-BE49-F238E27FC236}">
                <a16:creationId xmlns:a16="http://schemas.microsoft.com/office/drawing/2014/main" id="{8B229E4D-94EF-432C-8BAD-65D805696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6037E-28A3-4041-BBA1-AA23DA4B1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Rythmic</a:t>
            </a:r>
            <a:r>
              <a:rPr lang="da-DK" dirty="0"/>
              <a:t> features</a:t>
            </a:r>
            <a:endParaRPr lang="en-1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9C904B60-FC9D-4142-9293-B47F95BFFE2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88964" y="1635125"/>
                <a:ext cx="5507036" cy="4675187"/>
              </a:xfrm>
            </p:spPr>
            <p:txBody>
              <a:bodyPr/>
              <a:lstStyle/>
              <a:p>
                <a:pPr lvl="1"/>
                <a:r>
                  <a:rPr lang="da-DK" sz="1800" dirty="0">
                    <a:solidFill>
                      <a:srgbClr val="C00000"/>
                    </a:solidFill>
                  </a:rPr>
                  <a:t>Tempo</a:t>
                </a:r>
                <a:r>
                  <a:rPr lang="da-DK" sz="1800" dirty="0"/>
                  <a:t> : </a:t>
                </a:r>
                <a:r>
                  <a:rPr lang="da-DK" sz="1800" dirty="0" err="1"/>
                  <a:t>estimate</a:t>
                </a:r>
                <a:r>
                  <a:rPr lang="da-DK" sz="1800" dirty="0"/>
                  <a:t> from </a:t>
                </a:r>
                <a:r>
                  <a:rPr lang="da-DK" sz="1800" dirty="0" err="1"/>
                  <a:t>autocorrelation</a:t>
                </a:r>
                <a:endParaRPr lang="da-DK" sz="180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da-DK" sz="1800" dirty="0" err="1">
                    <a:solidFill>
                      <a:srgbClr val="C00000"/>
                    </a:solidFill>
                  </a:rPr>
                  <a:t>onBeat</a:t>
                </a:r>
                <a:r>
                  <a:rPr lang="da-DK" sz="1800" dirty="0">
                    <a:solidFill>
                      <a:srgbClr val="C00000"/>
                    </a:solidFill>
                  </a:rPr>
                  <a:t> </a:t>
                </a:r>
                <a:r>
                  <a:rPr lang="da-DK" sz="1800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a-DK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∫</m:t>
                        </m:r>
                        <m:r>
                          <a:rPr lang="da-D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da-D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a-D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a-DK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da-DK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da-D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a-D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𝑂𝐸</m:t>
                        </m:r>
                        <m:d>
                          <m:dPr>
                            <m:ctrlPr>
                              <a:rPr lang="da-D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da-D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num>
                      <m:den>
                        <m:r>
                          <a:rPr lang="da-D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∫</m:t>
                        </m:r>
                        <m:r>
                          <a:rPr lang="da-D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𝑂𝐸</m:t>
                        </m:r>
                        <m:d>
                          <m:dPr>
                            <m:ctrlPr>
                              <a:rPr lang="da-D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da-D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m:rPr>
                            <m:nor/>
                          </m:rPr>
                          <a:rPr lang="da-DK" sz="1800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</m:den>
                    </m:f>
                  </m:oMath>
                </a14:m>
                <a:endParaRPr lang="da-DK" sz="180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da-DK" sz="1800" dirty="0">
                    <a:solidFill>
                      <a:srgbClr val="C00000"/>
                    </a:solidFill>
                  </a:rPr>
                  <a:t>Overlap </a:t>
                </a:r>
                <a:r>
                  <a:rPr lang="da-DK" sz="1800" dirty="0"/>
                  <a:t>: </a:t>
                </a:r>
                <a14:m>
                  <m:oMath xmlns:m="http://schemas.openxmlformats.org/officeDocument/2006/math">
                    <m:r>
                      <a:rPr lang="da-DK" sz="1800" b="0" i="1" smtClean="0">
                        <a:latin typeface="Cambria Math" panose="02040503050406030204" pitchFamily="18" charset="0"/>
                      </a:rPr>
                      <m:t>∫</m:t>
                    </m:r>
                    <m:r>
                      <a:rPr lang="da-DK" sz="1800" b="0" i="1" smtClean="0">
                        <a:latin typeface="Cambria Math" panose="02040503050406030204" pitchFamily="18" charset="0"/>
                      </a:rPr>
                      <m:t>𝑃𝑆𝐷</m:t>
                    </m:r>
                    <m:d>
                      <m:dPr>
                        <m:begChr m:val="["/>
                        <m:endChr m:val="]"/>
                        <m:ctrlPr>
                          <a:rPr lang="da-DK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sz="1800" b="0" i="1" smtClean="0">
                            <a:latin typeface="Cambria Math" panose="02040503050406030204" pitchFamily="18" charset="0"/>
                          </a:rPr>
                          <m:t>𝑂𝐸</m:t>
                        </m:r>
                      </m:e>
                    </m:d>
                    <m:d>
                      <m:dPr>
                        <m:ctrlPr>
                          <a:rPr lang="da-DK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da-DK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a-DK" sz="1800" b="0" i="0" smtClean="0">
                        <a:latin typeface="Cambria Math" panose="02040503050406030204" pitchFamily="18" charset="0"/>
                      </a:rPr>
                      <m:t>norm</m:t>
                    </m:r>
                    <m:d>
                      <m:dPr>
                        <m:ctrlPr>
                          <a:rPr lang="da-DK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da-DK" sz="18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da-DK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8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a-DK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a-DK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a-DK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8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da-DK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da-DK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a-DK" sz="1800" b="0" i="1" smtClean="0">
                        <a:latin typeface="Cambria Math" panose="02040503050406030204" pitchFamily="18" charset="0"/>
                      </a:rPr>
                      <m:t>𝑑𝑓</m:t>
                    </m:r>
                  </m:oMath>
                </a14:m>
                <a:endParaRPr lang="da-DK" sz="1800" dirty="0">
                  <a:solidFill>
                    <a:srgbClr val="C00000"/>
                  </a:solidFill>
                </a:endParaRPr>
              </a:p>
              <a:p>
                <a:pPr lvl="2"/>
                <a:r>
                  <a:rPr lang="da-DK" sz="1600" dirty="0" err="1">
                    <a:solidFill>
                      <a:srgbClr val="C00000"/>
                    </a:solidFill>
                  </a:rPr>
                  <a:t>Early</a:t>
                </a:r>
                <a:r>
                  <a:rPr lang="da-DK" sz="1600" dirty="0">
                    <a:solidFill>
                      <a:srgbClr val="C00000"/>
                    </a:solidFill>
                  </a:rPr>
                  <a:t> and </a:t>
                </a:r>
                <a:r>
                  <a:rPr lang="da-DK" sz="1600" dirty="0" err="1">
                    <a:solidFill>
                      <a:srgbClr val="C00000"/>
                    </a:solidFill>
                  </a:rPr>
                  <a:t>Late</a:t>
                </a:r>
                <a:endParaRPr lang="da-DK" sz="160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da-DK" sz="1800" dirty="0" err="1">
                    <a:solidFill>
                      <a:srgbClr val="C00000"/>
                    </a:solidFill>
                  </a:rPr>
                  <a:t>Synco</a:t>
                </a:r>
                <a:r>
                  <a:rPr lang="da-DK" sz="1800" dirty="0">
                    <a:solidFill>
                      <a:srgbClr val="C00000"/>
                    </a:solidFill>
                  </a:rPr>
                  <a:t> </a:t>
                </a:r>
                <a:r>
                  <a:rPr lang="da-DK" sz="1800" dirty="0"/>
                  <a:t>: </a:t>
                </a:r>
                <a:r>
                  <a:rPr lang="da-DK" sz="1800" dirty="0" err="1"/>
                  <a:t>Early</a:t>
                </a:r>
                <a:r>
                  <a:rPr lang="da-DK" sz="1800" dirty="0"/>
                  <a:t> - </a:t>
                </a:r>
                <a:r>
                  <a:rPr lang="da-DK" sz="1800" dirty="0" err="1"/>
                  <a:t>Late</a:t>
                </a:r>
                <a:endParaRPr lang="da-DK" sz="1800" dirty="0">
                  <a:solidFill>
                    <a:srgbClr val="C00000"/>
                  </a:solidFill>
                </a:endParaRPr>
              </a:p>
              <a:p>
                <a:endParaRPr lang="en-150" sz="1800" dirty="0"/>
              </a:p>
            </p:txBody>
          </p:sp>
        </mc:Choice>
        <mc:Fallback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9C904B60-FC9D-4142-9293-B47F95BFFE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88964" y="1635125"/>
                <a:ext cx="5507036" cy="4675187"/>
              </a:xfrm>
              <a:blipFill>
                <a:blip r:embed="rId2"/>
                <a:stretch>
                  <a:fillRect t="-1695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3A6031D-7139-4C5D-8F3E-4ACCD4E6C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pic>
        <p:nvPicPr>
          <p:cNvPr id="7" name="Billede 6" descr="Et billede, der indeholder tekst, vindue&#10;&#10;Automatisk genereret beskrivelse">
            <a:extLst>
              <a:ext uri="{FF2B5EF4-FFF2-40B4-BE49-F238E27FC236}">
                <a16:creationId xmlns:a16="http://schemas.microsoft.com/office/drawing/2014/main" id="{5736D47E-2845-422A-8902-BBFD03DD9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401" y="877801"/>
            <a:ext cx="4654170" cy="2908858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135AA038-260D-471F-8955-C53173C687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99" y="4173532"/>
            <a:ext cx="7315215" cy="2286005"/>
          </a:xfrm>
          <a:prstGeom prst="rect">
            <a:avLst/>
          </a:prstGeom>
        </p:spPr>
      </p:pic>
      <p:pic>
        <p:nvPicPr>
          <p:cNvPr id="9" name="Pladsholder til indhold 8">
            <a:extLst>
              <a:ext uri="{FF2B5EF4-FFF2-40B4-BE49-F238E27FC236}">
                <a16:creationId xmlns:a16="http://schemas.microsoft.com/office/drawing/2014/main" id="{E47A0B28-894D-402F-8518-4B994302DB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964" y="4173532"/>
            <a:ext cx="3657607" cy="2286005"/>
          </a:xfrm>
          <a:prstGeom prst="rect">
            <a:avLst/>
          </a:prstGeom>
        </p:spPr>
      </p:pic>
      <p:sp>
        <p:nvSpPr>
          <p:cNvPr id="10" name="Pladsholder til sidefod 9">
            <a:extLst>
              <a:ext uri="{FF2B5EF4-FFF2-40B4-BE49-F238E27FC236}">
                <a16:creationId xmlns:a16="http://schemas.microsoft.com/office/drawing/2014/main" id="{BDF55F2E-E71C-485D-AAB0-D4CEA3D55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1133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990A16-497F-442A-93FF-6F29F3FEA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Feature </a:t>
            </a:r>
            <a:r>
              <a:rPr lang="da-DK" dirty="0" err="1"/>
              <a:t>Importance</a:t>
            </a:r>
            <a:endParaRPr lang="en-150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443A040-294F-4030-9380-B441D8C9A6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sz="1800" dirty="0"/>
              <a:t>Permutation (10 </a:t>
            </a:r>
            <a:r>
              <a:rPr lang="da-DK" sz="1800" dirty="0" err="1"/>
              <a:t>repeats</a:t>
            </a:r>
            <a:r>
              <a:rPr lang="da-DK" sz="1800" dirty="0"/>
              <a:t>) and split </a:t>
            </a:r>
            <a:r>
              <a:rPr lang="da-DK" sz="1800" dirty="0" err="1"/>
              <a:t>importance</a:t>
            </a:r>
            <a:endParaRPr lang="da-DK" sz="1800" dirty="0"/>
          </a:p>
          <a:p>
            <a:r>
              <a:rPr lang="da-DK" sz="1800" dirty="0"/>
              <a:t>SHAP </a:t>
            </a:r>
            <a:r>
              <a:rPr lang="da-DK" sz="1800" dirty="0" err="1"/>
              <a:t>values</a:t>
            </a:r>
            <a:r>
              <a:rPr lang="da-DK" sz="1800" dirty="0"/>
              <a:t> </a:t>
            </a:r>
          </a:p>
          <a:p>
            <a:pPr marL="0" indent="0">
              <a:buNone/>
            </a:pPr>
            <a:endParaRPr lang="da-DK" sz="1800" dirty="0"/>
          </a:p>
          <a:p>
            <a:pPr marL="0" indent="0" algn="r">
              <a:buNone/>
            </a:pPr>
            <a:r>
              <a:rPr lang="da-DK" sz="1800" dirty="0"/>
              <a:t>    … Homemade features </a:t>
            </a:r>
            <a:r>
              <a:rPr lang="da-DK" sz="1800" dirty="0" err="1"/>
              <a:t>are</a:t>
            </a:r>
            <a:r>
              <a:rPr lang="da-DK" sz="1800" dirty="0"/>
              <a:t> </a:t>
            </a:r>
            <a:r>
              <a:rPr lang="da-DK" sz="1800" dirty="0" err="1"/>
              <a:t>competitive</a:t>
            </a:r>
            <a:r>
              <a:rPr lang="da-DK" sz="1800" dirty="0"/>
              <a:t>!  </a:t>
            </a:r>
            <a:endParaRPr lang="en-150" sz="1800" dirty="0"/>
          </a:p>
          <a:p>
            <a:endParaRPr lang="en-150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550AD48-8490-4ED6-976D-E20785EBB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F7F4046C-0D0B-46B4-9A90-0196F8BFB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504" y="781841"/>
            <a:ext cx="4594059" cy="5455445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2DA8A9DA-65CD-4B35-A101-91AFBAFE6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38" y="3553352"/>
            <a:ext cx="6038852" cy="2683934"/>
          </a:xfrm>
          <a:prstGeom prst="rect">
            <a:avLst/>
          </a:prstGeom>
        </p:spPr>
      </p:pic>
      <p:sp>
        <p:nvSpPr>
          <p:cNvPr id="9" name="Pladsholder til sidefod 8">
            <a:extLst>
              <a:ext uri="{FF2B5EF4-FFF2-40B4-BE49-F238E27FC236}">
                <a16:creationId xmlns:a16="http://schemas.microsoft.com/office/drawing/2014/main" id="{3DBA69AE-0814-4F05-A670-C120E74DD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2769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273666-B691-41D1-8A27-52455E1D1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Improvement</a:t>
            </a:r>
            <a:r>
              <a:rPr lang="da-DK" dirty="0"/>
              <a:t>?</a:t>
            </a:r>
            <a:endParaRPr lang="en-1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9D314342-5A70-4945-86F5-9FC8F13FA9A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88964" y="1635125"/>
                <a:ext cx="9888536" cy="4675187"/>
              </a:xfrm>
            </p:spPr>
            <p:txBody>
              <a:bodyPr/>
              <a:lstStyle/>
              <a:p>
                <a:r>
                  <a:rPr lang="da-DK" sz="1800" dirty="0"/>
                  <a:t>LightGBM </a:t>
                </a:r>
                <a:r>
                  <a:rPr lang="da-DK" sz="1800" dirty="0" err="1"/>
                  <a:t>Classifier</a:t>
                </a:r>
                <a:r>
                  <a:rPr lang="da-DK" sz="1800" dirty="0"/>
                  <a:t> (log </a:t>
                </a:r>
                <a:r>
                  <a:rPr lang="da-DK" sz="1800" dirty="0" err="1"/>
                  <a:t>loss</a:t>
                </a:r>
                <a:r>
                  <a:rPr lang="da-DK" sz="1800" dirty="0"/>
                  <a:t>)</a:t>
                </a:r>
              </a:p>
              <a:p>
                <a:r>
                  <a:rPr lang="da-DK" sz="1800" dirty="0" err="1"/>
                  <a:t>StandardScaler</a:t>
                </a:r>
                <a:r>
                  <a:rPr lang="da-DK" sz="1800" dirty="0"/>
                  <a:t>, Data split </a:t>
                </a:r>
                <a:r>
                  <a:rPr lang="da-DK" sz="1800" dirty="0" err="1"/>
                  <a:t>Train:Val:Test</a:t>
                </a:r>
                <a:r>
                  <a:rPr lang="da-DK" sz="1800" dirty="0"/>
                  <a:t> =70:10:20</a:t>
                </a:r>
              </a:p>
              <a:p>
                <a:r>
                  <a:rPr lang="da-DK" sz="1800" dirty="0"/>
                  <a:t>Hyper parameter </a:t>
                </a:r>
                <a:r>
                  <a:rPr lang="da-DK" sz="1800" dirty="0" err="1"/>
                  <a:t>optimization</a:t>
                </a:r>
                <a:r>
                  <a:rPr lang="da-DK" sz="1800" dirty="0"/>
                  <a:t> (</a:t>
                </a:r>
                <a:r>
                  <a:rPr lang="da-DK" sz="1800" dirty="0" err="1"/>
                  <a:t>GridSearch</a:t>
                </a:r>
                <a:r>
                  <a:rPr lang="da-DK" sz="1800" dirty="0"/>
                  <a:t> with 5CV)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a-DK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a-DK" sz="14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a-DK" sz="1400" b="0" i="0" smtClean="0">
                            <a:latin typeface="Cambria Math" panose="02040503050406030204" pitchFamily="18" charset="0"/>
                          </a:rPr>
                          <m:t>learn</m:t>
                        </m:r>
                      </m:sub>
                    </m:sSub>
                    <m:r>
                      <a:rPr lang="da-DK" sz="1400" b="0" i="1" smtClean="0">
                        <a:latin typeface="Cambria Math" panose="02040503050406030204" pitchFamily="18" charset="0"/>
                      </a:rPr>
                      <m:t>=8.14×</m:t>
                    </m:r>
                    <m:sSup>
                      <m:sSupPr>
                        <m:ctrlPr>
                          <a:rPr lang="da-DK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a-DK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a-DK" sz="1400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da-DK" sz="1400" b="0" dirty="0"/>
                  <a:t>, </a:t>
                </a:r>
                <a14:m>
                  <m:oMath xmlns:m="http://schemas.openxmlformats.org/officeDocument/2006/math">
                    <m:r>
                      <a:rPr lang="da-DK" sz="14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da-DK" sz="1400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da-DK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a-DK" sz="1400" b="0" i="0" smtClean="0">
                        <a:latin typeface="Cambria Math" panose="02040503050406030204" pitchFamily="18" charset="0"/>
                      </a:rPr>
                      <m:t>depth</m:t>
                    </m:r>
                    <m:r>
                      <a:rPr lang="da-DK" sz="1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a-DK" sz="1400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da-DK" sz="1400" b="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a-DK" sz="1400" b="0" i="0" smtClean="0">
                        <a:latin typeface="Cambria Math" panose="02040503050406030204" pitchFamily="18" charset="0"/>
                      </a:rPr>
                      <m:t>num</m:t>
                    </m:r>
                    <m:r>
                      <a:rPr lang="da-DK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a-DK" sz="1400" b="0" i="0" smtClean="0">
                        <a:latin typeface="Cambria Math" panose="02040503050406030204" pitchFamily="18" charset="0"/>
                      </a:rPr>
                      <m:t>leaves</m:t>
                    </m:r>
                    <m:r>
                      <a:rPr lang="da-DK" sz="1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a-DK" sz="1400" b="0" i="1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da-DK" sz="1400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a-DK" sz="1400" b="0" i="0" smtClean="0">
                            <a:latin typeface="Cambria Math" panose="02040503050406030204" pitchFamily="18" charset="0"/>
                          </a:rPr>
                          <m:t>estimators</m:t>
                        </m:r>
                      </m:sub>
                    </m:sSub>
                    <m:r>
                      <a:rPr lang="da-DK" sz="1400">
                        <a:latin typeface="Cambria Math" panose="02040503050406030204" pitchFamily="18" charset="0"/>
                      </a:rPr>
                      <m:t>=30000</m:t>
                    </m:r>
                  </m:oMath>
                </a14:m>
                <a:r>
                  <a:rPr lang="da-DK" sz="1400" b="0" dirty="0"/>
                  <a:t> (</a:t>
                </a:r>
                <a:r>
                  <a:rPr lang="da-DK" sz="1400" b="0" dirty="0" err="1"/>
                  <a:t>early</a:t>
                </a:r>
                <a:r>
                  <a:rPr lang="da-DK" sz="1400" b="0" dirty="0"/>
                  <a:t> stopping 1000)</a:t>
                </a:r>
                <a:endParaRPr lang="da-DK" sz="1400" dirty="0"/>
              </a:p>
              <a:p>
                <a:pPr marL="0" indent="0">
                  <a:buNone/>
                </a:pPr>
                <a:endParaRPr lang="en-150" dirty="0"/>
              </a:p>
            </p:txBody>
          </p:sp>
        </mc:Choice>
        <mc:Fallback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9D314342-5A70-4945-86F5-9FC8F13FA9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88964" y="1635125"/>
                <a:ext cx="9888536" cy="4675187"/>
              </a:xfrm>
              <a:blipFill>
                <a:blip r:embed="rId2"/>
                <a:stretch>
                  <a:fillRect l="-1356" t="-1695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6FE39A9-FD92-4EC8-8D17-84FA90631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pic>
        <p:nvPicPr>
          <p:cNvPr id="7" name="Pladsholder til indhold 6" descr="Et billede, der indeholder tekst&#10;&#10;Automatisk genereret beskrivelse">
            <a:extLst>
              <a:ext uri="{FF2B5EF4-FFF2-40B4-BE49-F238E27FC236}">
                <a16:creationId xmlns:a16="http://schemas.microsoft.com/office/drawing/2014/main" id="{50805BC9-B61D-4BE0-88B8-C55BBE53A7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606" y="3515872"/>
            <a:ext cx="3047582" cy="3047582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598B1850-4314-4428-876A-A907151AD9CD}"/>
              </a:ext>
            </a:extLst>
          </p:cNvPr>
          <p:cNvSpPr txBox="1"/>
          <p:nvPr/>
        </p:nvSpPr>
        <p:spPr>
          <a:xfrm rot="16200000">
            <a:off x="3465399" y="4669551"/>
            <a:ext cx="10558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700" dirty="0" err="1"/>
              <a:t>Truth</a:t>
            </a:r>
            <a:endParaRPr lang="en-150" sz="700" dirty="0"/>
          </a:p>
        </p:txBody>
      </p:sp>
      <p:pic>
        <p:nvPicPr>
          <p:cNvPr id="10" name="Billede 9" descr="Et billede, der indeholder tekst&#10;&#10;Automatisk genereret beskrivelse">
            <a:extLst>
              <a:ext uri="{FF2B5EF4-FFF2-40B4-BE49-F238E27FC236}">
                <a16:creationId xmlns:a16="http://schemas.microsoft.com/office/drawing/2014/main" id="{1755EAA0-0741-492E-ABA7-29E1F9D00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024" y="3593937"/>
            <a:ext cx="3257876" cy="3257876"/>
          </a:xfrm>
          <a:prstGeom prst="rect">
            <a:avLst/>
          </a:prstGeom>
        </p:spPr>
      </p:pic>
      <p:sp>
        <p:nvSpPr>
          <p:cNvPr id="12" name="Tekstfelt 11">
            <a:extLst>
              <a:ext uri="{FF2B5EF4-FFF2-40B4-BE49-F238E27FC236}">
                <a16:creationId xmlns:a16="http://schemas.microsoft.com/office/drawing/2014/main" id="{25665704-6F9E-4FFB-AC9F-8C42DE312FB7}"/>
              </a:ext>
            </a:extLst>
          </p:cNvPr>
          <p:cNvSpPr txBox="1"/>
          <p:nvPr/>
        </p:nvSpPr>
        <p:spPr>
          <a:xfrm>
            <a:off x="1380412" y="3429000"/>
            <a:ext cx="9173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800" dirty="0" err="1"/>
              <a:t>Librosa</a:t>
            </a:r>
            <a:r>
              <a:rPr lang="da-DK" sz="1800" dirty="0"/>
              <a:t> &amp; timbre:                         All 41 variables:                              </a:t>
            </a:r>
            <a:r>
              <a:rPr lang="da-DK" dirty="0"/>
              <a:t>Top 10 variables:</a:t>
            </a:r>
          </a:p>
        </p:txBody>
      </p:sp>
      <p:sp>
        <p:nvSpPr>
          <p:cNvPr id="13" name="Pladsholder til sidefod 12">
            <a:extLst>
              <a:ext uri="{FF2B5EF4-FFF2-40B4-BE49-F238E27FC236}">
                <a16:creationId xmlns:a16="http://schemas.microsoft.com/office/drawing/2014/main" id="{ABC7686B-5CC4-4E53-AE11-2689E6EF3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  <p:pic>
        <p:nvPicPr>
          <p:cNvPr id="15" name="Billede 14" descr="Et billede, der indeholder tekst&#10;&#10;Automatisk genereret beskrivelse">
            <a:extLst>
              <a:ext uri="{FF2B5EF4-FFF2-40B4-BE49-F238E27FC236}">
                <a16:creationId xmlns:a16="http://schemas.microsoft.com/office/drawing/2014/main" id="{A4ADD486-FF80-415C-94BF-55936A3165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726" y="3612212"/>
            <a:ext cx="3221326" cy="3221326"/>
          </a:xfrm>
          <a:prstGeom prst="rect">
            <a:avLst/>
          </a:prstGeom>
        </p:spPr>
      </p:pic>
      <p:sp>
        <p:nvSpPr>
          <p:cNvPr id="16" name="Tekstfelt 15">
            <a:extLst>
              <a:ext uri="{FF2B5EF4-FFF2-40B4-BE49-F238E27FC236}">
                <a16:creationId xmlns:a16="http://schemas.microsoft.com/office/drawing/2014/main" id="{993FE403-6516-40E5-9490-B9C042F86C11}"/>
              </a:ext>
            </a:extLst>
          </p:cNvPr>
          <p:cNvSpPr txBox="1"/>
          <p:nvPr/>
        </p:nvSpPr>
        <p:spPr>
          <a:xfrm rot="2271815">
            <a:off x="9923805" y="3033456"/>
            <a:ext cx="1714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/>
              <a:t>Modest </a:t>
            </a:r>
            <a:r>
              <a:rPr lang="da-DK" dirty="0" err="1"/>
              <a:t>improvement</a:t>
            </a:r>
            <a:r>
              <a:rPr lang="da-DK" dirty="0"/>
              <a:t>!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3684504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E9FE61-C6B0-4F76-8D4D-0B1F805B3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Summary and </a:t>
            </a:r>
            <a:r>
              <a:rPr lang="da-DK" dirty="0" err="1"/>
              <a:t>outlook</a:t>
            </a:r>
            <a:endParaRPr lang="en-150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288F388-3B1F-49A2-9DB0-3641F26B39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8574086" cy="46751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a-DK" sz="1800" dirty="0" err="1"/>
              <a:t>Rythmic</a:t>
            </a:r>
            <a:r>
              <a:rPr lang="da-DK" sz="1800" dirty="0"/>
              <a:t> features </a:t>
            </a:r>
            <a:r>
              <a:rPr lang="da-DK" sz="1800" dirty="0" err="1"/>
              <a:t>improves</a:t>
            </a:r>
            <a:r>
              <a:rPr lang="da-DK" sz="1800" dirty="0"/>
              <a:t> model </a:t>
            </a:r>
            <a:r>
              <a:rPr lang="da-DK" sz="1800" dirty="0" err="1"/>
              <a:t>somewhat</a:t>
            </a:r>
            <a:endParaRPr lang="da-DK" sz="1800" dirty="0"/>
          </a:p>
          <a:p>
            <a:pPr>
              <a:lnSpc>
                <a:spcPct val="150000"/>
              </a:lnSpc>
            </a:pPr>
            <a:r>
              <a:rPr lang="da-DK" sz="1800" dirty="0" err="1"/>
              <a:t>Surprising</a:t>
            </a:r>
            <a:r>
              <a:rPr lang="da-DK" sz="1800" dirty="0"/>
              <a:t> for </a:t>
            </a:r>
            <a:r>
              <a:rPr lang="da-DK" sz="1800" dirty="0" err="1"/>
              <a:t>me</a:t>
            </a:r>
            <a:r>
              <a:rPr lang="da-DK" sz="1800" dirty="0"/>
              <a:t> </a:t>
            </a:r>
            <a:r>
              <a:rPr lang="da-DK" sz="1800" dirty="0" err="1"/>
              <a:t>that</a:t>
            </a:r>
            <a:r>
              <a:rPr lang="da-DK" sz="1800" dirty="0"/>
              <a:t> ”</a:t>
            </a:r>
            <a:r>
              <a:rPr lang="da-DK" sz="1800" dirty="0" err="1"/>
              <a:t>Early</a:t>
            </a:r>
            <a:r>
              <a:rPr lang="da-DK" sz="1800" dirty="0"/>
              <a:t>” &amp; ”</a:t>
            </a:r>
            <a:r>
              <a:rPr lang="da-DK" sz="1800" dirty="0" err="1"/>
              <a:t>Late</a:t>
            </a:r>
            <a:r>
              <a:rPr lang="da-DK" sz="1800" dirty="0"/>
              <a:t>” variables </a:t>
            </a:r>
            <a:r>
              <a:rPr lang="da-DK" sz="1800" dirty="0" err="1"/>
              <a:t>aren’t</a:t>
            </a:r>
            <a:r>
              <a:rPr lang="da-DK" sz="1800" dirty="0"/>
              <a:t> more </a:t>
            </a:r>
            <a:r>
              <a:rPr lang="da-DK" sz="1800" dirty="0" err="1"/>
              <a:t>important</a:t>
            </a:r>
            <a:endParaRPr lang="da-DK" sz="1800" dirty="0"/>
          </a:p>
          <a:p>
            <a:pPr>
              <a:lnSpc>
                <a:spcPct val="150000"/>
              </a:lnSpc>
            </a:pPr>
            <a:r>
              <a:rPr lang="da-DK" sz="1800" dirty="0" err="1"/>
              <a:t>Many</a:t>
            </a:r>
            <a:r>
              <a:rPr lang="da-DK" sz="1800" dirty="0"/>
              <a:t> variables, </a:t>
            </a:r>
            <a:r>
              <a:rPr lang="da-DK" sz="1800" dirty="0" err="1"/>
              <a:t>little</a:t>
            </a:r>
            <a:r>
              <a:rPr lang="da-DK" sz="1800" dirty="0"/>
              <a:t> data... 	</a:t>
            </a:r>
          </a:p>
          <a:p>
            <a:pPr lvl="1">
              <a:lnSpc>
                <a:spcPct val="150000"/>
              </a:lnSpc>
            </a:pPr>
            <a:r>
              <a:rPr lang="da-DK" sz="1400" dirty="0" err="1"/>
              <a:t>Get</a:t>
            </a:r>
            <a:r>
              <a:rPr lang="da-DK" sz="1400" dirty="0"/>
              <a:t> more data</a:t>
            </a:r>
          </a:p>
          <a:p>
            <a:pPr lvl="1">
              <a:lnSpc>
                <a:spcPct val="150000"/>
              </a:lnSpc>
            </a:pPr>
            <a:r>
              <a:rPr lang="da-DK" sz="1400" dirty="0" err="1"/>
              <a:t>Dimensionality</a:t>
            </a:r>
            <a:r>
              <a:rPr lang="da-DK" sz="1400" dirty="0"/>
              <a:t> </a:t>
            </a:r>
            <a:r>
              <a:rPr lang="da-DK" sz="1400" dirty="0" err="1"/>
              <a:t>reduction</a:t>
            </a:r>
            <a:endParaRPr lang="da-DK" sz="1400" dirty="0"/>
          </a:p>
          <a:p>
            <a:pPr lvl="1">
              <a:lnSpc>
                <a:spcPct val="150000"/>
              </a:lnSpc>
            </a:pPr>
            <a:r>
              <a:rPr lang="da-DK" sz="1400" dirty="0" err="1"/>
              <a:t>Recursive</a:t>
            </a:r>
            <a:r>
              <a:rPr lang="da-DK" sz="1400" dirty="0"/>
              <a:t> feature elimination </a:t>
            </a:r>
          </a:p>
          <a:p>
            <a:pPr>
              <a:lnSpc>
                <a:spcPct val="150000"/>
              </a:lnSpc>
            </a:pPr>
            <a:r>
              <a:rPr lang="da-DK" sz="1800" dirty="0"/>
              <a:t>More </a:t>
            </a:r>
            <a:r>
              <a:rPr lang="da-DK" sz="1800" dirty="0" err="1"/>
              <a:t>advanced</a:t>
            </a:r>
            <a:r>
              <a:rPr lang="da-DK" sz="1800" dirty="0"/>
              <a:t> hyper parameter </a:t>
            </a:r>
            <a:r>
              <a:rPr lang="da-DK" sz="1800" dirty="0" err="1"/>
              <a:t>optimization</a:t>
            </a:r>
            <a:endParaRPr lang="da-DK" sz="1800" dirty="0"/>
          </a:p>
          <a:p>
            <a:pPr lvl="1">
              <a:lnSpc>
                <a:spcPct val="150000"/>
              </a:lnSpc>
            </a:pPr>
            <a:endParaRPr lang="da-DK" sz="1400" dirty="0"/>
          </a:p>
          <a:p>
            <a:pPr lvl="1">
              <a:lnSpc>
                <a:spcPct val="150000"/>
              </a:lnSpc>
            </a:pPr>
            <a:endParaRPr lang="da-DK" sz="1400" dirty="0"/>
          </a:p>
          <a:p>
            <a:pPr>
              <a:lnSpc>
                <a:spcPct val="150000"/>
              </a:lnSpc>
            </a:pPr>
            <a:endParaRPr lang="da-DK" sz="1800" dirty="0"/>
          </a:p>
          <a:p>
            <a:pPr>
              <a:lnSpc>
                <a:spcPct val="150000"/>
              </a:lnSpc>
            </a:pPr>
            <a:endParaRPr lang="da-DK" sz="1800" dirty="0"/>
          </a:p>
          <a:p>
            <a:pPr>
              <a:lnSpc>
                <a:spcPct val="150000"/>
              </a:lnSpc>
            </a:pPr>
            <a:endParaRPr lang="da-DK" sz="1800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B906D40-5BD5-4D6B-8AD3-A27208A92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7543D4D-2B79-4B14-83AC-639E0A0E1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6337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994275-2312-4545-84DF-6D4EF04B5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64" y="2706689"/>
            <a:ext cx="11012486" cy="865186"/>
          </a:xfrm>
        </p:spPr>
        <p:txBody>
          <a:bodyPr/>
          <a:lstStyle/>
          <a:p>
            <a:pPr algn="ctr"/>
            <a:r>
              <a:rPr lang="da-DK" dirty="0" err="1"/>
              <a:t>Appendix</a:t>
            </a:r>
            <a:endParaRPr lang="en-150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2E8DE57B-3D75-42D5-9AF3-2F60E926C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FAA450C-BBB1-4769-9669-97DDFA8FB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3971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902027-6200-431B-A3A3-C32321BBD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Extracted</a:t>
            </a:r>
            <a:r>
              <a:rPr lang="da-DK" dirty="0"/>
              <a:t> features, </a:t>
            </a:r>
            <a:r>
              <a:rPr lang="da-DK" dirty="0" err="1"/>
              <a:t>training</a:t>
            </a:r>
            <a:endParaRPr lang="en-150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9300F2E-ED82-4BB1-911C-578E7EBC89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4839" y="1587500"/>
            <a:ext cx="5358535" cy="4675187"/>
          </a:xfrm>
        </p:spPr>
        <p:txBody>
          <a:bodyPr/>
          <a:lstStyle/>
          <a:p>
            <a:pPr marL="0" indent="0">
              <a:buNone/>
            </a:pPr>
            <a:r>
              <a:rPr lang="da-DK" sz="1800" dirty="0" err="1"/>
              <a:t>Early</a:t>
            </a:r>
            <a:r>
              <a:rPr lang="da-DK" sz="1800" dirty="0"/>
              <a:t>/</a:t>
            </a:r>
            <a:r>
              <a:rPr lang="da-DK" sz="1800" dirty="0" err="1"/>
              <a:t>Late</a:t>
            </a:r>
            <a:r>
              <a:rPr lang="da-DK" sz="1800" dirty="0"/>
              <a:t> at beat 4 for disco4 </a:t>
            </a:r>
          </a:p>
          <a:p>
            <a:pPr marL="0" indent="0">
              <a:buNone/>
            </a:pPr>
            <a:endParaRPr lang="da-DK" sz="1800" dirty="0"/>
          </a:p>
          <a:p>
            <a:pPr marL="0" indent="0">
              <a:buNone/>
            </a:pPr>
            <a:endParaRPr lang="da-DK" sz="1800" dirty="0"/>
          </a:p>
          <a:p>
            <a:pPr marL="0" indent="0">
              <a:buNone/>
            </a:pPr>
            <a:endParaRPr lang="da-DK" sz="1800" dirty="0"/>
          </a:p>
          <a:p>
            <a:pPr marL="0" indent="0">
              <a:buNone/>
            </a:pPr>
            <a:endParaRPr lang="da-DK" sz="1800" dirty="0"/>
          </a:p>
          <a:p>
            <a:pPr marL="0" indent="0">
              <a:buNone/>
            </a:pPr>
            <a:endParaRPr lang="da-DK" sz="1800" dirty="0"/>
          </a:p>
          <a:p>
            <a:pPr marL="0" indent="0">
              <a:buNone/>
            </a:pPr>
            <a:r>
              <a:rPr lang="da-DK" sz="1800" dirty="0" err="1"/>
              <a:t>Early</a:t>
            </a:r>
            <a:r>
              <a:rPr lang="da-DK" sz="1800" dirty="0"/>
              <a:t>/</a:t>
            </a:r>
            <a:r>
              <a:rPr lang="da-DK" sz="1800" dirty="0" err="1"/>
              <a:t>Late</a:t>
            </a:r>
            <a:r>
              <a:rPr lang="da-DK" sz="1800" dirty="0"/>
              <a:t> at beat 2 for blues12</a:t>
            </a:r>
            <a:endParaRPr lang="en-150" sz="1800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AF7F6435-B22F-47D3-862C-BDBB27DA4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E8D9D30-0A79-4F10-BE10-92FDD8F1D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F675E950-6560-4F3A-A416-ABF8599C0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4020" y="1767465"/>
            <a:ext cx="3657607" cy="2286005"/>
          </a:xfrm>
          <a:prstGeom prst="rect">
            <a:avLst/>
          </a:prstGeom>
        </p:spPr>
      </p:pic>
      <p:pic>
        <p:nvPicPr>
          <p:cNvPr id="12" name="disco4_5s">
            <a:hlinkClick r:id="" action="ppaction://media"/>
            <a:extLst>
              <a:ext uri="{FF2B5EF4-FFF2-40B4-BE49-F238E27FC236}">
                <a16:creationId xmlns:a16="http://schemas.microsoft.com/office/drawing/2014/main" id="{165EB5CC-5EE0-46D2-8F79-7892A7AEDA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92630" y="2095502"/>
            <a:ext cx="609600" cy="609600"/>
          </a:xfrm>
          <a:prstGeom prst="rect">
            <a:avLst/>
          </a:prstGeom>
        </p:spPr>
      </p:pic>
      <p:pic>
        <p:nvPicPr>
          <p:cNvPr id="15" name="Billede 14">
            <a:extLst>
              <a:ext uri="{FF2B5EF4-FFF2-40B4-BE49-F238E27FC236}">
                <a16:creationId xmlns:a16="http://schemas.microsoft.com/office/drawing/2014/main" id="{CE0611F4-4748-4FC7-BF6F-630BF075FB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4020" y="4233435"/>
            <a:ext cx="3657607" cy="2286005"/>
          </a:xfrm>
          <a:prstGeom prst="rect">
            <a:avLst/>
          </a:prstGeom>
        </p:spPr>
      </p:pic>
      <p:pic>
        <p:nvPicPr>
          <p:cNvPr id="16" name="blues12_5secsnip">
            <a:hlinkClick r:id="" action="ppaction://media"/>
            <a:extLst>
              <a:ext uri="{FF2B5EF4-FFF2-40B4-BE49-F238E27FC236}">
                <a16:creationId xmlns:a16="http://schemas.microsoft.com/office/drawing/2014/main" id="{3EAC36CA-FB57-408A-B066-4F0BF39712E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92630" y="4562482"/>
            <a:ext cx="609600" cy="609600"/>
          </a:xfrm>
          <a:prstGeom prst="rect">
            <a:avLst/>
          </a:prstGeom>
        </p:spPr>
      </p:pic>
      <p:sp>
        <p:nvSpPr>
          <p:cNvPr id="19" name="Pladsholder til indhold 2">
            <a:extLst>
              <a:ext uri="{FF2B5EF4-FFF2-40B4-BE49-F238E27FC236}">
                <a16:creationId xmlns:a16="http://schemas.microsoft.com/office/drawing/2014/main" id="{08F008B1-825B-4BA1-AFC4-6450E785D26D}"/>
              </a:ext>
            </a:extLst>
          </p:cNvPr>
          <p:cNvSpPr txBox="1">
            <a:spLocks/>
          </p:cNvSpPr>
          <p:nvPr/>
        </p:nvSpPr>
        <p:spPr>
          <a:xfrm>
            <a:off x="6810374" y="1606552"/>
            <a:ext cx="3657606" cy="46751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Loss in grid search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Validation loss best hyper params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</p:txBody>
      </p:sp>
      <p:pic>
        <p:nvPicPr>
          <p:cNvPr id="24" name="Billede 23">
            <a:extLst>
              <a:ext uri="{FF2B5EF4-FFF2-40B4-BE49-F238E27FC236}">
                <a16:creationId xmlns:a16="http://schemas.microsoft.com/office/drawing/2014/main" id="{15EF77A0-81EA-4F02-89DE-50091396CB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9554" y="1709729"/>
            <a:ext cx="3657607" cy="2286005"/>
          </a:xfrm>
          <a:prstGeom prst="rect">
            <a:avLst/>
          </a:prstGeom>
        </p:spPr>
      </p:pic>
      <p:pic>
        <p:nvPicPr>
          <p:cNvPr id="25" name="Billede 24">
            <a:extLst>
              <a:ext uri="{FF2B5EF4-FFF2-40B4-BE49-F238E27FC236}">
                <a16:creationId xmlns:a16="http://schemas.microsoft.com/office/drawing/2014/main" id="{12CC8988-129F-4BF1-99ED-4666358C80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59553" y="4214389"/>
            <a:ext cx="3657607" cy="228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4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0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2FAAA1-F516-42B2-AE05-42B5BB254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Top12 </a:t>
            </a:r>
            <a:br>
              <a:rPr lang="da-DK" dirty="0"/>
            </a:br>
            <a:r>
              <a:rPr lang="da-DK" dirty="0" err="1"/>
              <a:t>Pairplot</a:t>
            </a:r>
            <a:endParaRPr lang="en-150" dirty="0"/>
          </a:p>
        </p:txBody>
      </p:sp>
      <p:pic>
        <p:nvPicPr>
          <p:cNvPr id="8" name="Pladsholder til indhold 7" descr="Et billede, der indeholder krydsord, shoji&#10;&#10;Automatisk genereret beskrivelse">
            <a:extLst>
              <a:ext uri="{FF2B5EF4-FFF2-40B4-BE49-F238E27FC236}">
                <a16:creationId xmlns:a16="http://schemas.microsoft.com/office/drawing/2014/main" id="{9DBF874D-8D3E-4059-85AA-A98AD442380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7325" b="8611"/>
          <a:stretch/>
        </p:blipFill>
        <p:spPr>
          <a:xfrm>
            <a:off x="4980783" y="416228"/>
            <a:ext cx="6668292" cy="6410999"/>
          </a:xfrm>
        </p:spPr>
      </p:pic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80B178A-7DDC-49AD-9C7F-EDEBA1322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FFF7A5C-B9E2-42B4-83D3-14C4D4BF0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pic>
        <p:nvPicPr>
          <p:cNvPr id="10" name="Billede 9">
            <a:extLst>
              <a:ext uri="{FF2B5EF4-FFF2-40B4-BE49-F238E27FC236}">
                <a16:creationId xmlns:a16="http://schemas.microsoft.com/office/drawing/2014/main" id="{49FA13C8-C9BC-4B0A-AC98-B23BD41EA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4405302"/>
            <a:ext cx="1028700" cy="1943100"/>
          </a:xfrm>
          <a:prstGeom prst="rect">
            <a:avLst/>
          </a:prstGeom>
        </p:spPr>
      </p:pic>
      <p:sp>
        <p:nvSpPr>
          <p:cNvPr id="12" name="Tekstfelt 11">
            <a:extLst>
              <a:ext uri="{FF2B5EF4-FFF2-40B4-BE49-F238E27FC236}">
                <a16:creationId xmlns:a16="http://schemas.microsoft.com/office/drawing/2014/main" id="{841BB16B-FB3B-402F-A6C5-D88BF27ABEF7}"/>
              </a:ext>
            </a:extLst>
          </p:cNvPr>
          <p:cNvSpPr txBox="1"/>
          <p:nvPr/>
        </p:nvSpPr>
        <p:spPr>
          <a:xfrm>
            <a:off x="2647950" y="622303"/>
            <a:ext cx="2181225" cy="610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1700" dirty="0" err="1"/>
              <a:t>Fourier_mean</a:t>
            </a:r>
            <a:endParaRPr lang="da-DK" sz="1700" dirty="0"/>
          </a:p>
          <a:p>
            <a:pPr algn="r"/>
            <a:endParaRPr lang="da-DK" sz="1700" dirty="0"/>
          </a:p>
          <a:p>
            <a:pPr algn="r"/>
            <a:r>
              <a:rPr lang="da-DK" sz="1700" dirty="0"/>
              <a:t>Overlap0</a:t>
            </a:r>
          </a:p>
          <a:p>
            <a:pPr algn="r"/>
            <a:endParaRPr lang="da-DK" sz="1700" dirty="0"/>
          </a:p>
          <a:p>
            <a:pPr algn="r"/>
            <a:r>
              <a:rPr lang="da-DK" sz="1700" dirty="0" err="1"/>
              <a:t>Roughness</a:t>
            </a:r>
            <a:endParaRPr lang="da-DK" sz="1700" dirty="0"/>
          </a:p>
          <a:p>
            <a:pPr algn="r"/>
            <a:endParaRPr lang="da-DK" sz="1700" dirty="0"/>
          </a:p>
          <a:p>
            <a:pPr algn="r"/>
            <a:r>
              <a:rPr lang="da-DK" sz="1700" dirty="0" err="1"/>
              <a:t>Spectralrolloff</a:t>
            </a:r>
            <a:endParaRPr lang="da-DK" sz="1700" dirty="0"/>
          </a:p>
          <a:p>
            <a:pPr algn="r"/>
            <a:endParaRPr lang="da-DK" sz="1700" dirty="0"/>
          </a:p>
          <a:p>
            <a:pPr algn="r"/>
            <a:r>
              <a:rPr lang="da-DK" sz="1700" dirty="0" err="1"/>
              <a:t>Chroma_cens</a:t>
            </a:r>
            <a:endParaRPr lang="da-DK" sz="1700" dirty="0"/>
          </a:p>
          <a:p>
            <a:pPr algn="r"/>
            <a:endParaRPr lang="da-DK" sz="1700" dirty="0"/>
          </a:p>
          <a:p>
            <a:pPr algn="r"/>
            <a:r>
              <a:rPr lang="da-DK" sz="1700" dirty="0" err="1"/>
              <a:t>Chromagrammean</a:t>
            </a:r>
            <a:endParaRPr lang="da-DK" sz="1700" dirty="0"/>
          </a:p>
          <a:p>
            <a:pPr algn="r"/>
            <a:endParaRPr lang="da-DK" sz="1700" dirty="0"/>
          </a:p>
          <a:p>
            <a:pPr algn="r"/>
            <a:r>
              <a:rPr lang="da-DK" sz="1700" dirty="0" err="1"/>
              <a:t>Fourier_std</a:t>
            </a:r>
            <a:endParaRPr lang="da-DK" sz="1700" dirty="0"/>
          </a:p>
          <a:p>
            <a:pPr algn="r"/>
            <a:endParaRPr lang="da-DK" sz="1700" dirty="0"/>
          </a:p>
          <a:p>
            <a:pPr algn="r"/>
            <a:r>
              <a:rPr lang="da-DK" sz="1700" dirty="0"/>
              <a:t>Overlap5</a:t>
            </a:r>
          </a:p>
          <a:p>
            <a:pPr algn="r"/>
            <a:endParaRPr lang="da-DK" sz="1700" dirty="0"/>
          </a:p>
          <a:p>
            <a:pPr algn="r"/>
            <a:r>
              <a:rPr lang="da-DK" sz="1700" dirty="0" err="1"/>
              <a:t>Hardness</a:t>
            </a:r>
            <a:br>
              <a:rPr lang="da-DK" sz="1700" dirty="0"/>
            </a:br>
            <a:endParaRPr lang="da-DK" sz="1700" dirty="0"/>
          </a:p>
          <a:p>
            <a:pPr algn="r"/>
            <a:r>
              <a:rPr lang="da-DK" sz="1700" dirty="0" err="1"/>
              <a:t>boominess</a:t>
            </a:r>
            <a:endParaRPr lang="da-DK" sz="1700" dirty="0"/>
          </a:p>
          <a:p>
            <a:pPr algn="r"/>
            <a:endParaRPr lang="da-DK" sz="1700" dirty="0"/>
          </a:p>
          <a:p>
            <a:pPr algn="r"/>
            <a:r>
              <a:rPr lang="da-DK" sz="1700" dirty="0"/>
              <a:t>Overlap6</a:t>
            </a:r>
          </a:p>
          <a:p>
            <a:pPr algn="r"/>
            <a:endParaRPr lang="da-DK" sz="1700" dirty="0"/>
          </a:p>
          <a:p>
            <a:pPr algn="r"/>
            <a:r>
              <a:rPr lang="da-DK" sz="1700" dirty="0" err="1"/>
              <a:t>onBeatharmonic</a:t>
            </a:r>
            <a:endParaRPr lang="en-150" sz="1700" dirty="0"/>
          </a:p>
        </p:txBody>
      </p:sp>
    </p:spTree>
    <p:extLst>
      <p:ext uri="{BB962C8B-B14F-4D97-AF65-F5344CB8AC3E}">
        <p14:creationId xmlns:p14="http://schemas.microsoft.com/office/powerpoint/2010/main" val="3380727451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full.potx" id="{CA255E10-3E16-4FB7-8EF9-205921B44FCB}" vid="{9D4D5F80-3538-44B6-AEDE-38837871772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16_9_ENG_full</Template>
  <TotalTime>323</TotalTime>
  <Words>340</Words>
  <Application>Microsoft Office PowerPoint</Application>
  <PresentationFormat>Widescreen</PresentationFormat>
  <Paragraphs>104</Paragraphs>
  <Slides>11</Slides>
  <Notes>3</Notes>
  <HiddenSlides>2</HiddenSlides>
  <MMClips>5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11</vt:i4>
      </vt:variant>
    </vt:vector>
  </HeadingPairs>
  <TitlesOfParts>
    <vt:vector size="16" baseType="lpstr">
      <vt:lpstr>Arial</vt:lpstr>
      <vt:lpstr>Calibri</vt:lpstr>
      <vt:lpstr>Cambria Math</vt:lpstr>
      <vt:lpstr>Microsoft New Tai Lue</vt:lpstr>
      <vt:lpstr>Brugerdefineret design</vt:lpstr>
      <vt:lpstr>PowerPoint-præsentation</vt:lpstr>
      <vt:lpstr>Harmonic Percussive Source Separation</vt:lpstr>
      <vt:lpstr>Rythmic features</vt:lpstr>
      <vt:lpstr>Feature Importance</vt:lpstr>
      <vt:lpstr>Improvement?</vt:lpstr>
      <vt:lpstr>Summary and outlook</vt:lpstr>
      <vt:lpstr>Appendix</vt:lpstr>
      <vt:lpstr>Extracted features, training</vt:lpstr>
      <vt:lpstr>Top12  Pairplot</vt:lpstr>
      <vt:lpstr>PowerPoint-præsentation</vt:lpstr>
      <vt:lpstr>PowerPoint-præsentation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Mads Bjerregaard Kristensen</dc:creator>
  <cp:lastModifiedBy>Mads Bjerregaard Kristensen</cp:lastModifiedBy>
  <cp:revision>1</cp:revision>
  <dcterms:created xsi:type="dcterms:W3CDTF">2021-06-15T05:00:35Z</dcterms:created>
  <dcterms:modified xsi:type="dcterms:W3CDTF">2021-06-15T10:24:14Z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</Properties>
</file>